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2" r:id="rId7"/>
    <p:sldId id="266" r:id="rId8"/>
    <p:sldId id="267" r:id="rId9"/>
    <p:sldId id="264" r:id="rId10"/>
    <p:sldId id="268" r:id="rId11"/>
    <p:sldId id="270" r:id="rId12"/>
    <p:sldId id="269" r:id="rId13"/>
    <p:sldId id="271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11D27-8E02-4944-9CDC-B5B64D2D161E}" v="40" dt="2022-07-21T20:37:52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4191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11D11D27-8E02-4944-9CDC-B5B64D2D161E}"/>
    <pc:docChg chg="undo custSel addSld delSld modSld sldOrd addMainMaster delMainMaster">
      <pc:chgData name="Weifeng Xu" userId="e7aed605-a3dd-4d5a-a692-a87037af107b" providerId="ADAL" clId="{11D11D27-8E02-4944-9CDC-B5B64D2D161E}" dt="2022-07-22T14:32:45.058" v="1801" actId="47"/>
      <pc:docMkLst>
        <pc:docMk/>
      </pc:docMkLst>
      <pc:sldChg chg="addSp delSp modSp new mod setBg modClrScheme addAnim delAnim chgLayout">
        <pc:chgData name="Weifeng Xu" userId="e7aed605-a3dd-4d5a-a692-a87037af107b" providerId="ADAL" clId="{11D11D27-8E02-4944-9CDC-B5B64D2D161E}" dt="2022-07-21T00:04:05.134" v="28" actId="6549"/>
        <pc:sldMkLst>
          <pc:docMk/>
          <pc:sldMk cId="4207892851" sldId="256"/>
        </pc:sldMkLst>
        <pc:spChg chg="mod ord">
          <ac:chgData name="Weifeng Xu" userId="e7aed605-a3dd-4d5a-a692-a87037af107b" providerId="ADAL" clId="{11D11D27-8E02-4944-9CDC-B5B64D2D161E}" dt="2022-07-21T00:03:03.291" v="9" actId="404"/>
          <ac:spMkLst>
            <pc:docMk/>
            <pc:sldMk cId="4207892851" sldId="256"/>
            <ac:spMk id="2" creationId="{242E9C9C-BCAB-7D58-695A-677585A1A931}"/>
          </ac:spMkLst>
        </pc:spChg>
        <pc:spChg chg="del">
          <ac:chgData name="Weifeng Xu" userId="e7aed605-a3dd-4d5a-a692-a87037af107b" providerId="ADAL" clId="{11D11D27-8E02-4944-9CDC-B5B64D2D161E}" dt="2022-07-21T00:02:38.375" v="3" actId="700"/>
          <ac:spMkLst>
            <pc:docMk/>
            <pc:sldMk cId="4207892851" sldId="256"/>
            <ac:spMk id="3" creationId="{8EB3CBE5-E344-B1E1-EA01-AE6C8ED0FE32}"/>
          </ac:spMkLst>
        </pc:spChg>
        <pc:spChg chg="add mod ord">
          <ac:chgData name="Weifeng Xu" userId="e7aed605-a3dd-4d5a-a692-a87037af107b" providerId="ADAL" clId="{11D11D27-8E02-4944-9CDC-B5B64D2D161E}" dt="2022-07-21T00:04:05.134" v="28" actId="6549"/>
          <ac:spMkLst>
            <pc:docMk/>
            <pc:sldMk cId="4207892851" sldId="256"/>
            <ac:spMk id="4" creationId="{1905DF1F-B64B-2F37-DD09-12C838123A0C}"/>
          </ac:spMkLst>
        </pc:spChg>
        <pc:spChg chg="add del">
          <ac:chgData name="Weifeng Xu" userId="e7aed605-a3dd-4d5a-a692-a87037af107b" providerId="ADAL" clId="{11D11D27-8E02-4944-9CDC-B5B64D2D161E}" dt="2022-07-21T00:02:56.943" v="6" actId="26606"/>
          <ac:spMkLst>
            <pc:docMk/>
            <pc:sldMk cId="4207892851" sldId="256"/>
            <ac:spMk id="9" creationId="{6BF1DCD9-4684-4B84-AD73-6652C8BAC73F}"/>
          </ac:spMkLst>
        </pc:spChg>
        <pc:spChg chg="add del">
          <ac:chgData name="Weifeng Xu" userId="e7aed605-a3dd-4d5a-a692-a87037af107b" providerId="ADAL" clId="{11D11D27-8E02-4944-9CDC-B5B64D2D161E}" dt="2022-07-21T00:02:56.943" v="6" actId="26606"/>
          <ac:spMkLst>
            <pc:docMk/>
            <pc:sldMk cId="4207892851" sldId="256"/>
            <ac:spMk id="11" creationId="{4BE6A732-8124-4A59-8EC9-BF4A1648A00C}"/>
          </ac:spMkLst>
        </pc:spChg>
        <pc:picChg chg="add del">
          <ac:chgData name="Weifeng Xu" userId="e7aed605-a3dd-4d5a-a692-a87037af107b" providerId="ADAL" clId="{11D11D27-8E02-4944-9CDC-B5B64D2D161E}" dt="2022-07-21T00:02:56.943" v="6" actId="26606"/>
          <ac:picMkLst>
            <pc:docMk/>
            <pc:sldMk cId="4207892851" sldId="256"/>
            <ac:picMk id="6" creationId="{A6F968AE-A78B-AEB0-E6D9-B5545B36D0C6}"/>
          </ac:picMkLst>
        </pc:picChg>
        <pc:cxnChg chg="add del">
          <ac:chgData name="Weifeng Xu" userId="e7aed605-a3dd-4d5a-a692-a87037af107b" providerId="ADAL" clId="{11D11D27-8E02-4944-9CDC-B5B64D2D161E}" dt="2022-07-21T00:02:56.943" v="6" actId="26606"/>
          <ac:cxnSpMkLst>
            <pc:docMk/>
            <pc:sldMk cId="4207892851" sldId="256"/>
            <ac:cxnSpMk id="13" creationId="{EFDAA6A4-1F42-460B-A500-921EEB4BC01C}"/>
          </ac:cxnSpMkLst>
        </pc:cxnChg>
      </pc:sldChg>
      <pc:sldChg chg="modSp new mod">
        <pc:chgData name="Weifeng Xu" userId="e7aed605-a3dd-4d5a-a692-a87037af107b" providerId="ADAL" clId="{11D11D27-8E02-4944-9CDC-B5B64D2D161E}" dt="2022-07-21T18:54:07.804" v="1716" actId="14"/>
        <pc:sldMkLst>
          <pc:docMk/>
          <pc:sldMk cId="629574570" sldId="257"/>
        </pc:sldMkLst>
        <pc:spChg chg="mod">
          <ac:chgData name="Weifeng Xu" userId="e7aed605-a3dd-4d5a-a692-a87037af107b" providerId="ADAL" clId="{11D11D27-8E02-4944-9CDC-B5B64D2D161E}" dt="2022-07-21T00:04:26.190" v="37" actId="20577"/>
          <ac:spMkLst>
            <pc:docMk/>
            <pc:sldMk cId="629574570" sldId="257"/>
            <ac:spMk id="2" creationId="{6C064B97-CE3A-6872-BBB4-AF1CCE1BA41A}"/>
          </ac:spMkLst>
        </pc:spChg>
        <pc:spChg chg="mod">
          <ac:chgData name="Weifeng Xu" userId="e7aed605-a3dd-4d5a-a692-a87037af107b" providerId="ADAL" clId="{11D11D27-8E02-4944-9CDC-B5B64D2D161E}" dt="2022-07-21T18:54:07.804" v="1716" actId="14"/>
          <ac:spMkLst>
            <pc:docMk/>
            <pc:sldMk cId="629574570" sldId="257"/>
            <ac:spMk id="3" creationId="{67ED94B4-24FF-8454-1200-6F23AA93AD84}"/>
          </ac:spMkLst>
        </pc:spChg>
      </pc:sldChg>
      <pc:sldChg chg="addSp delSp modSp new mod modClrScheme chgLayout modNotesTx">
        <pc:chgData name="Weifeng Xu" userId="e7aed605-a3dd-4d5a-a692-a87037af107b" providerId="ADAL" clId="{11D11D27-8E02-4944-9CDC-B5B64D2D161E}" dt="2022-07-21T15:32:32.445" v="1520" actId="313"/>
        <pc:sldMkLst>
          <pc:docMk/>
          <pc:sldMk cId="3871266121" sldId="258"/>
        </pc:sldMkLst>
        <pc:spChg chg="del mod ord">
          <ac:chgData name="Weifeng Xu" userId="e7aed605-a3dd-4d5a-a692-a87037af107b" providerId="ADAL" clId="{11D11D27-8E02-4944-9CDC-B5B64D2D161E}" dt="2022-07-21T00:06:13.361" v="39" actId="700"/>
          <ac:spMkLst>
            <pc:docMk/>
            <pc:sldMk cId="3871266121" sldId="258"/>
            <ac:spMk id="2" creationId="{C732C044-2069-225F-20BC-F75CA7AF6CF0}"/>
          </ac:spMkLst>
        </pc:spChg>
        <pc:spChg chg="del">
          <ac:chgData name="Weifeng Xu" userId="e7aed605-a3dd-4d5a-a692-a87037af107b" providerId="ADAL" clId="{11D11D27-8E02-4944-9CDC-B5B64D2D161E}" dt="2022-07-21T00:06:13.361" v="39" actId="700"/>
          <ac:spMkLst>
            <pc:docMk/>
            <pc:sldMk cId="3871266121" sldId="258"/>
            <ac:spMk id="3" creationId="{B5BDFAF9-3FDB-7ECD-D0E8-BAB0F1D78F69}"/>
          </ac:spMkLst>
        </pc:spChg>
        <pc:spChg chg="add mod ord">
          <ac:chgData name="Weifeng Xu" userId="e7aed605-a3dd-4d5a-a692-a87037af107b" providerId="ADAL" clId="{11D11D27-8E02-4944-9CDC-B5B64D2D161E}" dt="2022-07-21T15:00:12.449" v="1278" actId="20577"/>
          <ac:spMkLst>
            <pc:docMk/>
            <pc:sldMk cId="3871266121" sldId="258"/>
            <ac:spMk id="4" creationId="{3278D5D3-D19A-5700-4964-F6E06F5A4372}"/>
          </ac:spMkLst>
        </pc:spChg>
        <pc:spChg chg="add mod">
          <ac:chgData name="Weifeng Xu" userId="e7aed605-a3dd-4d5a-a692-a87037af107b" providerId="ADAL" clId="{11D11D27-8E02-4944-9CDC-B5B64D2D161E}" dt="2022-07-21T15:32:32.445" v="1520" actId="313"/>
          <ac:spMkLst>
            <pc:docMk/>
            <pc:sldMk cId="3871266121" sldId="258"/>
            <ac:spMk id="6" creationId="{68840134-9871-8228-EDBB-DC7C83A0AC32}"/>
          </ac:spMkLst>
        </pc:spChg>
        <pc:spChg chg="add mod">
          <ac:chgData name="Weifeng Xu" userId="e7aed605-a3dd-4d5a-a692-a87037af107b" providerId="ADAL" clId="{11D11D27-8E02-4944-9CDC-B5B64D2D161E}" dt="2022-07-21T00:12:13.434" v="60" actId="20577"/>
          <ac:spMkLst>
            <pc:docMk/>
            <pc:sldMk cId="3871266121" sldId="258"/>
            <ac:spMk id="8" creationId="{6CA6F7BB-1E7A-3156-7A07-67D00EFD4293}"/>
          </ac:spMkLst>
        </pc:spChg>
      </pc:sldChg>
      <pc:sldChg chg="modSp new mod">
        <pc:chgData name="Weifeng Xu" userId="e7aed605-a3dd-4d5a-a692-a87037af107b" providerId="ADAL" clId="{11D11D27-8E02-4944-9CDC-B5B64D2D161E}" dt="2022-07-21T16:43:27.191" v="1661"/>
        <pc:sldMkLst>
          <pc:docMk/>
          <pc:sldMk cId="933389514" sldId="259"/>
        </pc:sldMkLst>
        <pc:spChg chg="mod">
          <ac:chgData name="Weifeng Xu" userId="e7aed605-a3dd-4d5a-a692-a87037af107b" providerId="ADAL" clId="{11D11D27-8E02-4944-9CDC-B5B64D2D161E}" dt="2022-07-21T12:17:05.906" v="104" actId="20577"/>
          <ac:spMkLst>
            <pc:docMk/>
            <pc:sldMk cId="933389514" sldId="259"/>
            <ac:spMk id="2" creationId="{B50FBB6F-CDE4-2D5C-0530-FDF291002B7C}"/>
          </ac:spMkLst>
        </pc:spChg>
        <pc:spChg chg="mod">
          <ac:chgData name="Weifeng Xu" userId="e7aed605-a3dd-4d5a-a692-a87037af107b" providerId="ADAL" clId="{11D11D27-8E02-4944-9CDC-B5B64D2D161E}" dt="2022-07-21T16:43:27.191" v="1661"/>
          <ac:spMkLst>
            <pc:docMk/>
            <pc:sldMk cId="933389514" sldId="259"/>
            <ac:spMk id="3" creationId="{C7BE43AF-1210-41AC-FDE8-F16F5B2B4401}"/>
          </ac:spMkLst>
        </pc:spChg>
      </pc:sldChg>
      <pc:sldChg chg="addSp delSp modSp new mod modClrScheme chgLayout">
        <pc:chgData name="Weifeng Xu" userId="e7aed605-a3dd-4d5a-a692-a87037af107b" providerId="ADAL" clId="{11D11D27-8E02-4944-9CDC-B5B64D2D161E}" dt="2022-07-21T19:22:51.585" v="1720" actId="20577"/>
        <pc:sldMkLst>
          <pc:docMk/>
          <pc:sldMk cId="2801609558" sldId="260"/>
        </pc:sldMkLst>
        <pc:spChg chg="del">
          <ac:chgData name="Weifeng Xu" userId="e7aed605-a3dd-4d5a-a692-a87037af107b" providerId="ADAL" clId="{11D11D27-8E02-4944-9CDC-B5B64D2D161E}" dt="2022-07-21T12:47:59.261" v="179" actId="700"/>
          <ac:spMkLst>
            <pc:docMk/>
            <pc:sldMk cId="2801609558" sldId="260"/>
            <ac:spMk id="2" creationId="{05A2F9D4-36CE-A011-1D8B-4A692FA99B20}"/>
          </ac:spMkLst>
        </pc:spChg>
        <pc:spChg chg="add mod">
          <ac:chgData name="Weifeng Xu" userId="e7aed605-a3dd-4d5a-a692-a87037af107b" providerId="ADAL" clId="{11D11D27-8E02-4944-9CDC-B5B64D2D161E}" dt="2022-07-21T19:22:51.585" v="1720" actId="20577"/>
          <ac:spMkLst>
            <pc:docMk/>
            <pc:sldMk cId="2801609558" sldId="260"/>
            <ac:spMk id="4" creationId="{AE556A8F-7253-D400-B079-21BF183C9DEE}"/>
          </ac:spMkLst>
        </pc:spChg>
        <pc:spChg chg="add del mod ord">
          <ac:chgData name="Weifeng Xu" userId="e7aed605-a3dd-4d5a-a692-a87037af107b" providerId="ADAL" clId="{11D11D27-8E02-4944-9CDC-B5B64D2D161E}" dt="2022-07-21T12:58:14.979" v="228" actId="700"/>
          <ac:spMkLst>
            <pc:docMk/>
            <pc:sldMk cId="2801609558" sldId="260"/>
            <ac:spMk id="5" creationId="{BE65A66A-994B-BEC8-2876-B24DD16D6D96}"/>
          </ac:spMkLst>
        </pc:spChg>
        <pc:spChg chg="add mod">
          <ac:chgData name="Weifeng Xu" userId="e7aed605-a3dd-4d5a-a692-a87037af107b" providerId="ADAL" clId="{11D11D27-8E02-4944-9CDC-B5B64D2D161E}" dt="2022-07-21T15:04:07.677" v="1308" actId="1076"/>
          <ac:spMkLst>
            <pc:docMk/>
            <pc:sldMk cId="2801609558" sldId="260"/>
            <ac:spMk id="7" creationId="{D98E21D8-3176-6346-B26A-E1FC52000987}"/>
          </ac:spMkLst>
        </pc:spChg>
        <pc:spChg chg="add mod ord">
          <ac:chgData name="Weifeng Xu" userId="e7aed605-a3dd-4d5a-a692-a87037af107b" providerId="ADAL" clId="{11D11D27-8E02-4944-9CDC-B5B64D2D161E}" dt="2022-07-21T19:21:25.772" v="1717" actId="6549"/>
          <ac:spMkLst>
            <pc:docMk/>
            <pc:sldMk cId="2801609558" sldId="260"/>
            <ac:spMk id="8" creationId="{BD64121C-224A-BC3A-DD84-B4D967CED188}"/>
          </ac:spMkLst>
        </pc:spChg>
      </pc:sldChg>
      <pc:sldChg chg="addSp modSp new del mod modClrScheme chgLayout">
        <pc:chgData name="Weifeng Xu" userId="e7aed605-a3dd-4d5a-a692-a87037af107b" providerId="ADAL" clId="{11D11D27-8E02-4944-9CDC-B5B64D2D161E}" dt="2022-07-22T14:32:45.058" v="1801" actId="47"/>
        <pc:sldMkLst>
          <pc:docMk/>
          <pc:sldMk cId="706006971" sldId="261"/>
        </pc:sldMkLst>
        <pc:spChg chg="mod ord">
          <ac:chgData name="Weifeng Xu" userId="e7aed605-a3dd-4d5a-a692-a87037af107b" providerId="ADAL" clId="{11D11D27-8E02-4944-9CDC-B5B64D2D161E}" dt="2022-07-21T13:03:10.464" v="281" actId="700"/>
          <ac:spMkLst>
            <pc:docMk/>
            <pc:sldMk cId="706006971" sldId="261"/>
            <ac:spMk id="2" creationId="{101B8791-1C3E-E7A8-BC2A-3CF258434250}"/>
          </ac:spMkLst>
        </pc:spChg>
        <pc:spChg chg="add mod ord">
          <ac:chgData name="Weifeng Xu" userId="e7aed605-a3dd-4d5a-a692-a87037af107b" providerId="ADAL" clId="{11D11D27-8E02-4944-9CDC-B5B64D2D161E}" dt="2022-07-21T13:03:58.358" v="324" actId="27636"/>
          <ac:spMkLst>
            <pc:docMk/>
            <pc:sldMk cId="706006971" sldId="261"/>
            <ac:spMk id="3" creationId="{F1378924-A835-B797-E91C-96DA766952ED}"/>
          </ac:spMkLst>
        </pc:spChg>
      </pc:sldChg>
      <pc:sldChg chg="modSp new mod">
        <pc:chgData name="Weifeng Xu" userId="e7aed605-a3dd-4d5a-a692-a87037af107b" providerId="ADAL" clId="{11D11D27-8E02-4944-9CDC-B5B64D2D161E}" dt="2022-07-21T19:41:17.699" v="1730" actId="20577"/>
        <pc:sldMkLst>
          <pc:docMk/>
          <pc:sldMk cId="1299472649" sldId="262"/>
        </pc:sldMkLst>
        <pc:spChg chg="mod">
          <ac:chgData name="Weifeng Xu" userId="e7aed605-a3dd-4d5a-a692-a87037af107b" providerId="ADAL" clId="{11D11D27-8E02-4944-9CDC-B5B64D2D161E}" dt="2022-07-21T13:18:33.730" v="519" actId="6549"/>
          <ac:spMkLst>
            <pc:docMk/>
            <pc:sldMk cId="1299472649" sldId="262"/>
            <ac:spMk id="2" creationId="{5DE631D2-6321-419E-A5E4-702B41CCA462}"/>
          </ac:spMkLst>
        </pc:spChg>
        <pc:spChg chg="mod">
          <ac:chgData name="Weifeng Xu" userId="e7aed605-a3dd-4d5a-a692-a87037af107b" providerId="ADAL" clId="{11D11D27-8E02-4944-9CDC-B5B64D2D161E}" dt="2022-07-21T19:41:17.699" v="1730" actId="20577"/>
          <ac:spMkLst>
            <pc:docMk/>
            <pc:sldMk cId="1299472649" sldId="262"/>
            <ac:spMk id="3" creationId="{5F90D758-C845-553B-4DC4-976222C1459E}"/>
          </ac:spMkLst>
        </pc:spChg>
      </pc:sldChg>
      <pc:sldChg chg="modSp new del mod">
        <pc:chgData name="Weifeng Xu" userId="e7aed605-a3dd-4d5a-a692-a87037af107b" providerId="ADAL" clId="{11D11D27-8E02-4944-9CDC-B5B64D2D161E}" dt="2022-07-21T13:25:35.701" v="583" actId="47"/>
        <pc:sldMkLst>
          <pc:docMk/>
          <pc:sldMk cId="1433498110" sldId="263"/>
        </pc:sldMkLst>
        <pc:spChg chg="mod">
          <ac:chgData name="Weifeng Xu" userId="e7aed605-a3dd-4d5a-a692-a87037af107b" providerId="ADAL" clId="{11D11D27-8E02-4944-9CDC-B5B64D2D161E}" dt="2022-07-21T13:20:06.550" v="543" actId="20577"/>
          <ac:spMkLst>
            <pc:docMk/>
            <pc:sldMk cId="1433498110" sldId="263"/>
            <ac:spMk id="2" creationId="{09777638-E031-61B7-9A62-817ED4690613}"/>
          </ac:spMkLst>
        </pc:spChg>
        <pc:spChg chg="mod">
          <ac:chgData name="Weifeng Xu" userId="e7aed605-a3dd-4d5a-a692-a87037af107b" providerId="ADAL" clId="{11D11D27-8E02-4944-9CDC-B5B64D2D161E}" dt="2022-07-21T13:21:23.630" v="554" actId="6549"/>
          <ac:spMkLst>
            <pc:docMk/>
            <pc:sldMk cId="1433498110" sldId="263"/>
            <ac:spMk id="3" creationId="{269518BC-57E5-4519-C839-94CF44E4CFAF}"/>
          </ac:spMkLst>
        </pc:spChg>
      </pc:sldChg>
      <pc:sldChg chg="addSp modSp new mod">
        <pc:chgData name="Weifeng Xu" userId="e7aed605-a3dd-4d5a-a692-a87037af107b" providerId="ADAL" clId="{11D11D27-8E02-4944-9CDC-B5B64D2D161E}" dt="2022-07-21T14:02:26.468" v="907"/>
        <pc:sldMkLst>
          <pc:docMk/>
          <pc:sldMk cId="2005669466" sldId="264"/>
        </pc:sldMkLst>
        <pc:spChg chg="mod">
          <ac:chgData name="Weifeng Xu" userId="e7aed605-a3dd-4d5a-a692-a87037af107b" providerId="ADAL" clId="{11D11D27-8E02-4944-9CDC-B5B64D2D161E}" dt="2022-07-21T13:49:44.738" v="798"/>
          <ac:spMkLst>
            <pc:docMk/>
            <pc:sldMk cId="2005669466" sldId="264"/>
            <ac:spMk id="2" creationId="{69045077-3349-C508-D2C0-FD00F9C6451A}"/>
          </ac:spMkLst>
        </pc:spChg>
        <pc:spChg chg="mod">
          <ac:chgData name="Weifeng Xu" userId="e7aed605-a3dd-4d5a-a692-a87037af107b" providerId="ADAL" clId="{11D11D27-8E02-4944-9CDC-B5B64D2D161E}" dt="2022-07-21T13:53:55.016" v="851" actId="6549"/>
          <ac:spMkLst>
            <pc:docMk/>
            <pc:sldMk cId="2005669466" sldId="264"/>
            <ac:spMk id="3" creationId="{5471B717-D024-2D4A-B527-3A221B43190B}"/>
          </ac:spMkLst>
        </pc:spChg>
        <pc:grpChg chg="mod">
          <ac:chgData name="Weifeng Xu" userId="e7aed605-a3dd-4d5a-a692-a87037af107b" providerId="ADAL" clId="{11D11D27-8E02-4944-9CDC-B5B64D2D161E}" dt="2022-07-21T14:02:20.721" v="904"/>
          <ac:grpSpMkLst>
            <pc:docMk/>
            <pc:sldMk cId="2005669466" sldId="264"/>
            <ac:grpSpMk id="8" creationId="{A1D4C66C-8420-4D90-DF4F-398F05B33055}"/>
          </ac:grpSpMkLst>
        </pc:grpChg>
        <pc:grpChg chg="mod">
          <ac:chgData name="Weifeng Xu" userId="e7aed605-a3dd-4d5a-a692-a87037af107b" providerId="ADAL" clId="{11D11D27-8E02-4944-9CDC-B5B64D2D161E}" dt="2022-07-21T14:02:26.468" v="907"/>
          <ac:grpSpMkLst>
            <pc:docMk/>
            <pc:sldMk cId="2005669466" sldId="264"/>
            <ac:grpSpMk id="11" creationId="{D5F5F5C8-ABC0-3163-4727-DA3109E53851}"/>
          </ac:grpSpMkLst>
        </pc:grpChg>
        <pc:picChg chg="add mod">
          <ac:chgData name="Weifeng Xu" userId="e7aed605-a3dd-4d5a-a692-a87037af107b" providerId="ADAL" clId="{11D11D27-8E02-4944-9CDC-B5B64D2D161E}" dt="2022-07-21T13:54:37.600" v="857" actId="1076"/>
          <ac:picMkLst>
            <pc:docMk/>
            <pc:sldMk cId="2005669466" sldId="264"/>
            <ac:picMk id="4" creationId="{15D27B08-A925-CBDC-3E9A-6B22ABEF56D6}"/>
          </ac:picMkLst>
        </pc:picChg>
        <pc:picChg chg="add mod">
          <ac:chgData name="Weifeng Xu" userId="e7aed605-a3dd-4d5a-a692-a87037af107b" providerId="ADAL" clId="{11D11D27-8E02-4944-9CDC-B5B64D2D161E}" dt="2022-07-21T13:54:41.978" v="858" actId="14100"/>
          <ac:picMkLst>
            <pc:docMk/>
            <pc:sldMk cId="2005669466" sldId="264"/>
            <ac:picMk id="5" creationId="{F2E2106B-995C-BE72-B6E0-323F9CC33888}"/>
          </ac:picMkLst>
        </pc:picChg>
        <pc:inkChg chg="add mod">
          <ac:chgData name="Weifeng Xu" userId="e7aed605-a3dd-4d5a-a692-a87037af107b" providerId="ADAL" clId="{11D11D27-8E02-4944-9CDC-B5B64D2D161E}" dt="2022-07-21T14:02:20.721" v="904"/>
          <ac:inkMkLst>
            <pc:docMk/>
            <pc:sldMk cId="2005669466" sldId="264"/>
            <ac:inkMk id="6" creationId="{2634E4B8-3632-5E97-5F6B-90F65212EDBD}"/>
          </ac:inkMkLst>
        </pc:inkChg>
        <pc:inkChg chg="add mod">
          <ac:chgData name="Weifeng Xu" userId="e7aed605-a3dd-4d5a-a692-a87037af107b" providerId="ADAL" clId="{11D11D27-8E02-4944-9CDC-B5B64D2D161E}" dt="2022-07-21T14:02:20.721" v="904"/>
          <ac:inkMkLst>
            <pc:docMk/>
            <pc:sldMk cId="2005669466" sldId="264"/>
            <ac:inkMk id="7" creationId="{2ED893AE-7CCF-5F36-50D3-548968625D49}"/>
          </ac:inkMkLst>
        </pc:inkChg>
        <pc:inkChg chg="add mod">
          <ac:chgData name="Weifeng Xu" userId="e7aed605-a3dd-4d5a-a692-a87037af107b" providerId="ADAL" clId="{11D11D27-8E02-4944-9CDC-B5B64D2D161E}" dt="2022-07-21T14:02:26.468" v="907"/>
          <ac:inkMkLst>
            <pc:docMk/>
            <pc:sldMk cId="2005669466" sldId="264"/>
            <ac:inkMk id="9" creationId="{F37F2415-5452-B1E4-D5B9-4EA406C6E90A}"/>
          </ac:inkMkLst>
        </pc:inkChg>
        <pc:inkChg chg="add mod">
          <ac:chgData name="Weifeng Xu" userId="e7aed605-a3dd-4d5a-a692-a87037af107b" providerId="ADAL" clId="{11D11D27-8E02-4944-9CDC-B5B64D2D161E}" dt="2022-07-21T14:02:26.468" v="907"/>
          <ac:inkMkLst>
            <pc:docMk/>
            <pc:sldMk cId="2005669466" sldId="264"/>
            <ac:inkMk id="10" creationId="{92309A38-713A-B2EC-AECC-32C9323AFBC2}"/>
          </ac:inkMkLst>
        </pc:inkChg>
      </pc:sldChg>
      <pc:sldChg chg="modSp add mod ord">
        <pc:chgData name="Weifeng Xu" userId="e7aed605-a3dd-4d5a-a692-a87037af107b" providerId="ADAL" clId="{11D11D27-8E02-4944-9CDC-B5B64D2D161E}" dt="2022-07-22T12:30:28.817" v="1800" actId="108"/>
        <pc:sldMkLst>
          <pc:docMk/>
          <pc:sldMk cId="604271685" sldId="265"/>
        </pc:sldMkLst>
        <pc:spChg chg="mod">
          <ac:chgData name="Weifeng Xu" userId="e7aed605-a3dd-4d5a-a692-a87037af107b" providerId="ADAL" clId="{11D11D27-8E02-4944-9CDC-B5B64D2D161E}" dt="2022-07-21T15:06:03.609" v="1322"/>
          <ac:spMkLst>
            <pc:docMk/>
            <pc:sldMk cId="604271685" sldId="265"/>
            <ac:spMk id="2" creationId="{5DE631D2-6321-419E-A5E4-702B41CCA462}"/>
          </ac:spMkLst>
        </pc:spChg>
        <pc:spChg chg="mod">
          <ac:chgData name="Weifeng Xu" userId="e7aed605-a3dd-4d5a-a692-a87037af107b" providerId="ADAL" clId="{11D11D27-8E02-4944-9CDC-B5B64D2D161E}" dt="2022-07-22T12:30:28.817" v="1800" actId="108"/>
          <ac:spMkLst>
            <pc:docMk/>
            <pc:sldMk cId="604271685" sldId="265"/>
            <ac:spMk id="3" creationId="{5F90D758-C845-553B-4DC4-976222C1459E}"/>
          </ac:spMkLst>
        </pc:spChg>
      </pc:sldChg>
      <pc:sldChg chg="modSp new mod">
        <pc:chgData name="Weifeng Xu" userId="e7aed605-a3dd-4d5a-a692-a87037af107b" providerId="ADAL" clId="{11D11D27-8E02-4944-9CDC-B5B64D2D161E}" dt="2022-07-21T19:46:49.078" v="1737" actId="20577"/>
        <pc:sldMkLst>
          <pc:docMk/>
          <pc:sldMk cId="2783045354" sldId="266"/>
        </pc:sldMkLst>
        <pc:spChg chg="mod">
          <ac:chgData name="Weifeng Xu" userId="e7aed605-a3dd-4d5a-a692-a87037af107b" providerId="ADAL" clId="{11D11D27-8E02-4944-9CDC-B5B64D2D161E}" dt="2022-07-21T19:46:49.078" v="1737" actId="20577"/>
          <ac:spMkLst>
            <pc:docMk/>
            <pc:sldMk cId="2783045354" sldId="266"/>
            <ac:spMk id="2" creationId="{CDF045DD-E79A-A505-ED24-5B1AFD2D873B}"/>
          </ac:spMkLst>
        </pc:spChg>
        <pc:spChg chg="mod">
          <ac:chgData name="Weifeng Xu" userId="e7aed605-a3dd-4d5a-a692-a87037af107b" providerId="ADAL" clId="{11D11D27-8E02-4944-9CDC-B5B64D2D161E}" dt="2022-07-21T15:26:41.283" v="1500" actId="14"/>
          <ac:spMkLst>
            <pc:docMk/>
            <pc:sldMk cId="2783045354" sldId="266"/>
            <ac:spMk id="3" creationId="{55E4069A-BC80-C0DD-AAC2-C3EA61C6FE9B}"/>
          </ac:spMkLst>
        </pc:spChg>
      </pc:sldChg>
      <pc:sldChg chg="addSp delSp modSp new mod modNotesTx">
        <pc:chgData name="Weifeng Xu" userId="e7aed605-a3dd-4d5a-a692-a87037af107b" providerId="ADAL" clId="{11D11D27-8E02-4944-9CDC-B5B64D2D161E}" dt="2022-07-21T19:53:39.822" v="1739" actId="6549"/>
        <pc:sldMkLst>
          <pc:docMk/>
          <pc:sldMk cId="1745042387" sldId="267"/>
        </pc:sldMkLst>
        <pc:spChg chg="mod">
          <ac:chgData name="Weifeng Xu" userId="e7aed605-a3dd-4d5a-a692-a87037af107b" providerId="ADAL" clId="{11D11D27-8E02-4944-9CDC-B5B64D2D161E}" dt="2022-07-21T13:28:59.412" v="593"/>
          <ac:spMkLst>
            <pc:docMk/>
            <pc:sldMk cId="1745042387" sldId="267"/>
            <ac:spMk id="2" creationId="{5BB60FA4-9741-546C-190C-9E82AF8F89C4}"/>
          </ac:spMkLst>
        </pc:spChg>
        <pc:spChg chg="mod">
          <ac:chgData name="Weifeng Xu" userId="e7aed605-a3dd-4d5a-a692-a87037af107b" providerId="ADAL" clId="{11D11D27-8E02-4944-9CDC-B5B64D2D161E}" dt="2022-07-21T13:46:54.819" v="788" actId="27636"/>
          <ac:spMkLst>
            <pc:docMk/>
            <pc:sldMk cId="1745042387" sldId="267"/>
            <ac:spMk id="3" creationId="{85D40F69-20F5-DBA2-A3B5-35AB65BBAF30}"/>
          </ac:spMkLst>
        </pc:spChg>
        <pc:spChg chg="add del">
          <ac:chgData name="Weifeng Xu" userId="e7aed605-a3dd-4d5a-a692-a87037af107b" providerId="ADAL" clId="{11D11D27-8E02-4944-9CDC-B5B64D2D161E}" dt="2022-07-21T13:48:55.191" v="791"/>
          <ac:spMkLst>
            <pc:docMk/>
            <pc:sldMk cId="1745042387" sldId="267"/>
            <ac:spMk id="5" creationId="{A4E42FEF-866C-2843-9A69-849CE57B6D9D}"/>
          </ac:spMkLst>
        </pc:spChg>
        <pc:spChg chg="add del">
          <ac:chgData name="Weifeng Xu" userId="e7aed605-a3dd-4d5a-a692-a87037af107b" providerId="ADAL" clId="{11D11D27-8E02-4944-9CDC-B5B64D2D161E}" dt="2022-07-21T13:48:59.615" v="793"/>
          <ac:spMkLst>
            <pc:docMk/>
            <pc:sldMk cId="1745042387" sldId="267"/>
            <ac:spMk id="6" creationId="{D95704EA-4E59-70F4-43C0-5D70F6EB6C53}"/>
          </ac:spMkLst>
        </pc:spChg>
        <pc:grpChg chg="mod">
          <ac:chgData name="Weifeng Xu" userId="e7aed605-a3dd-4d5a-a692-a87037af107b" providerId="ADAL" clId="{11D11D27-8E02-4944-9CDC-B5B64D2D161E}" dt="2022-07-21T14:02:55.360" v="910"/>
          <ac:grpSpMkLst>
            <pc:docMk/>
            <pc:sldMk cId="1745042387" sldId="267"/>
            <ac:grpSpMk id="10" creationId="{DFADC189-B0AA-BCD8-694F-61BEC90ECCB3}"/>
          </ac:grpSpMkLst>
        </pc:grpChg>
        <pc:grpChg chg="mod">
          <ac:chgData name="Weifeng Xu" userId="e7aed605-a3dd-4d5a-a692-a87037af107b" providerId="ADAL" clId="{11D11D27-8E02-4944-9CDC-B5B64D2D161E}" dt="2022-07-21T14:02:57.895" v="913"/>
          <ac:grpSpMkLst>
            <pc:docMk/>
            <pc:sldMk cId="1745042387" sldId="267"/>
            <ac:grpSpMk id="13" creationId="{7D1989DF-D8B2-6896-4B98-C293C386ADC2}"/>
          </ac:grpSpMkLst>
        </pc:grpChg>
        <pc:grpChg chg="mod">
          <ac:chgData name="Weifeng Xu" userId="e7aed605-a3dd-4d5a-a692-a87037af107b" providerId="ADAL" clId="{11D11D27-8E02-4944-9CDC-B5B64D2D161E}" dt="2022-07-21T14:02:59.982" v="916"/>
          <ac:grpSpMkLst>
            <pc:docMk/>
            <pc:sldMk cId="1745042387" sldId="267"/>
            <ac:grpSpMk id="16" creationId="{FE37C739-FC75-179B-90FC-2CACBBD98D09}"/>
          </ac:grpSpMkLst>
        </pc:grpChg>
        <pc:grpChg chg="mod">
          <ac:chgData name="Weifeng Xu" userId="e7aed605-a3dd-4d5a-a692-a87037af107b" providerId="ADAL" clId="{11D11D27-8E02-4944-9CDC-B5B64D2D161E}" dt="2022-07-21T14:03:02.945" v="919"/>
          <ac:grpSpMkLst>
            <pc:docMk/>
            <pc:sldMk cId="1745042387" sldId="267"/>
            <ac:grpSpMk id="19" creationId="{091E284B-7223-8A73-3D06-E15D4DACFB6A}"/>
          </ac:grpSpMkLst>
        </pc:grpChg>
        <pc:grpChg chg="mod">
          <ac:chgData name="Weifeng Xu" userId="e7aed605-a3dd-4d5a-a692-a87037af107b" providerId="ADAL" clId="{11D11D27-8E02-4944-9CDC-B5B64D2D161E}" dt="2022-07-21T14:03:08.392" v="922"/>
          <ac:grpSpMkLst>
            <pc:docMk/>
            <pc:sldMk cId="1745042387" sldId="267"/>
            <ac:grpSpMk id="22" creationId="{73BABC87-F911-37FE-304C-30934FAF89EA}"/>
          </ac:grpSpMkLst>
        </pc:grpChg>
        <pc:grpChg chg="mod">
          <ac:chgData name="Weifeng Xu" userId="e7aed605-a3dd-4d5a-a692-a87037af107b" providerId="ADAL" clId="{11D11D27-8E02-4944-9CDC-B5B64D2D161E}" dt="2022-07-21T14:03:13.160" v="927"/>
          <ac:grpSpMkLst>
            <pc:docMk/>
            <pc:sldMk cId="1745042387" sldId="267"/>
            <ac:grpSpMk id="27" creationId="{9BB530F5-8406-7CDF-7A46-42E4BDBE1B9F}"/>
          </ac:grpSpMkLst>
        </pc:grpChg>
        <pc:grpChg chg="mod">
          <ac:chgData name="Weifeng Xu" userId="e7aed605-a3dd-4d5a-a692-a87037af107b" providerId="ADAL" clId="{11D11D27-8E02-4944-9CDC-B5B64D2D161E}" dt="2022-07-21T14:03:13.160" v="927"/>
          <ac:grpSpMkLst>
            <pc:docMk/>
            <pc:sldMk cId="1745042387" sldId="267"/>
            <ac:grpSpMk id="28" creationId="{684682CC-02A9-ECBF-6CBB-35CDFB2124E7}"/>
          </ac:grpSpMkLst>
        </pc:grpChg>
        <pc:picChg chg="add del mod">
          <ac:chgData name="Weifeng Xu" userId="e7aed605-a3dd-4d5a-a692-a87037af107b" providerId="ADAL" clId="{11D11D27-8E02-4944-9CDC-B5B64D2D161E}" dt="2022-07-21T13:48:52.446" v="789" actId="478"/>
          <ac:picMkLst>
            <pc:docMk/>
            <pc:sldMk cId="1745042387" sldId="267"/>
            <ac:picMk id="4" creationId="{11736690-3959-92AB-C164-5528CA589B2F}"/>
          </ac:picMkLst>
        </pc:picChg>
        <pc:picChg chg="add mod">
          <ac:chgData name="Weifeng Xu" userId="e7aed605-a3dd-4d5a-a692-a87037af107b" providerId="ADAL" clId="{11D11D27-8E02-4944-9CDC-B5B64D2D161E}" dt="2022-07-21T13:49:17.008" v="797" actId="1076"/>
          <ac:picMkLst>
            <pc:docMk/>
            <pc:sldMk cId="1745042387" sldId="267"/>
            <ac:picMk id="7" creationId="{3BCD12CB-FBE0-268F-5E3E-8207E2B09A5D}"/>
          </ac:picMkLst>
        </pc:picChg>
        <pc:inkChg chg="add mod">
          <ac:chgData name="Weifeng Xu" userId="e7aed605-a3dd-4d5a-a692-a87037af107b" providerId="ADAL" clId="{11D11D27-8E02-4944-9CDC-B5B64D2D161E}" dt="2022-07-21T14:02:55.360" v="910"/>
          <ac:inkMkLst>
            <pc:docMk/>
            <pc:sldMk cId="1745042387" sldId="267"/>
            <ac:inkMk id="8" creationId="{3614D05B-28E8-A8E4-FB2A-71D6559678C0}"/>
          </ac:inkMkLst>
        </pc:inkChg>
        <pc:inkChg chg="add mod">
          <ac:chgData name="Weifeng Xu" userId="e7aed605-a3dd-4d5a-a692-a87037af107b" providerId="ADAL" clId="{11D11D27-8E02-4944-9CDC-B5B64D2D161E}" dt="2022-07-21T14:02:55.360" v="910"/>
          <ac:inkMkLst>
            <pc:docMk/>
            <pc:sldMk cId="1745042387" sldId="267"/>
            <ac:inkMk id="9" creationId="{850A7459-C5A8-4CD7-6933-6196706981D2}"/>
          </ac:inkMkLst>
        </pc:inkChg>
        <pc:inkChg chg="add mod">
          <ac:chgData name="Weifeng Xu" userId="e7aed605-a3dd-4d5a-a692-a87037af107b" providerId="ADAL" clId="{11D11D27-8E02-4944-9CDC-B5B64D2D161E}" dt="2022-07-21T14:02:57.895" v="913"/>
          <ac:inkMkLst>
            <pc:docMk/>
            <pc:sldMk cId="1745042387" sldId="267"/>
            <ac:inkMk id="11" creationId="{2A664730-4397-42CA-E913-B3D52BECA29E}"/>
          </ac:inkMkLst>
        </pc:inkChg>
        <pc:inkChg chg="add mod">
          <ac:chgData name="Weifeng Xu" userId="e7aed605-a3dd-4d5a-a692-a87037af107b" providerId="ADAL" clId="{11D11D27-8E02-4944-9CDC-B5B64D2D161E}" dt="2022-07-21T14:02:57.895" v="913"/>
          <ac:inkMkLst>
            <pc:docMk/>
            <pc:sldMk cId="1745042387" sldId="267"/>
            <ac:inkMk id="12" creationId="{7C17EF1D-2D48-2DAF-9BBB-F965D38E84BF}"/>
          </ac:inkMkLst>
        </pc:inkChg>
        <pc:inkChg chg="add mod">
          <ac:chgData name="Weifeng Xu" userId="e7aed605-a3dd-4d5a-a692-a87037af107b" providerId="ADAL" clId="{11D11D27-8E02-4944-9CDC-B5B64D2D161E}" dt="2022-07-21T14:02:59.982" v="916"/>
          <ac:inkMkLst>
            <pc:docMk/>
            <pc:sldMk cId="1745042387" sldId="267"/>
            <ac:inkMk id="14" creationId="{769BF287-79B0-AEC3-46AD-4B1F73309AF3}"/>
          </ac:inkMkLst>
        </pc:inkChg>
        <pc:inkChg chg="add mod">
          <ac:chgData name="Weifeng Xu" userId="e7aed605-a3dd-4d5a-a692-a87037af107b" providerId="ADAL" clId="{11D11D27-8E02-4944-9CDC-B5B64D2D161E}" dt="2022-07-21T14:02:59.982" v="916"/>
          <ac:inkMkLst>
            <pc:docMk/>
            <pc:sldMk cId="1745042387" sldId="267"/>
            <ac:inkMk id="15" creationId="{CEC08DFE-90CE-BCF5-7C87-8C16AB054216}"/>
          </ac:inkMkLst>
        </pc:inkChg>
        <pc:inkChg chg="add mod">
          <ac:chgData name="Weifeng Xu" userId="e7aed605-a3dd-4d5a-a692-a87037af107b" providerId="ADAL" clId="{11D11D27-8E02-4944-9CDC-B5B64D2D161E}" dt="2022-07-21T14:03:02.945" v="919"/>
          <ac:inkMkLst>
            <pc:docMk/>
            <pc:sldMk cId="1745042387" sldId="267"/>
            <ac:inkMk id="17" creationId="{5DED8F70-2C29-A481-93DD-D44365325386}"/>
          </ac:inkMkLst>
        </pc:inkChg>
        <pc:inkChg chg="add mod">
          <ac:chgData name="Weifeng Xu" userId="e7aed605-a3dd-4d5a-a692-a87037af107b" providerId="ADAL" clId="{11D11D27-8E02-4944-9CDC-B5B64D2D161E}" dt="2022-07-21T14:03:02.945" v="919"/>
          <ac:inkMkLst>
            <pc:docMk/>
            <pc:sldMk cId="1745042387" sldId="267"/>
            <ac:inkMk id="18" creationId="{F4537A4A-BFE3-A6A0-8D17-25607A098391}"/>
          </ac:inkMkLst>
        </pc:inkChg>
        <pc:inkChg chg="add mod">
          <ac:chgData name="Weifeng Xu" userId="e7aed605-a3dd-4d5a-a692-a87037af107b" providerId="ADAL" clId="{11D11D27-8E02-4944-9CDC-B5B64D2D161E}" dt="2022-07-21T14:03:08.392" v="922"/>
          <ac:inkMkLst>
            <pc:docMk/>
            <pc:sldMk cId="1745042387" sldId="267"/>
            <ac:inkMk id="20" creationId="{E33B684C-C3BD-E0D0-85FF-43E00B59B984}"/>
          </ac:inkMkLst>
        </pc:inkChg>
        <pc:inkChg chg="add mod">
          <ac:chgData name="Weifeng Xu" userId="e7aed605-a3dd-4d5a-a692-a87037af107b" providerId="ADAL" clId="{11D11D27-8E02-4944-9CDC-B5B64D2D161E}" dt="2022-07-21T14:03:08.392" v="922"/>
          <ac:inkMkLst>
            <pc:docMk/>
            <pc:sldMk cId="1745042387" sldId="267"/>
            <ac:inkMk id="21" creationId="{61D20476-9472-92FC-1746-CBDC2B6813C9}"/>
          </ac:inkMkLst>
        </pc:inkChg>
        <pc:inkChg chg="add mod">
          <ac:chgData name="Weifeng Xu" userId="e7aed605-a3dd-4d5a-a692-a87037af107b" providerId="ADAL" clId="{11D11D27-8E02-4944-9CDC-B5B64D2D161E}" dt="2022-07-21T14:03:13.160" v="927"/>
          <ac:inkMkLst>
            <pc:docMk/>
            <pc:sldMk cId="1745042387" sldId="267"/>
            <ac:inkMk id="23" creationId="{EA45403A-D808-4AF0-7F3C-B86B4020016A}"/>
          </ac:inkMkLst>
        </pc:inkChg>
        <pc:inkChg chg="add mod">
          <ac:chgData name="Weifeng Xu" userId="e7aed605-a3dd-4d5a-a692-a87037af107b" providerId="ADAL" clId="{11D11D27-8E02-4944-9CDC-B5B64D2D161E}" dt="2022-07-21T14:03:13.160" v="927"/>
          <ac:inkMkLst>
            <pc:docMk/>
            <pc:sldMk cId="1745042387" sldId="267"/>
            <ac:inkMk id="24" creationId="{12E30ABA-427D-F4AE-7BDA-A1C1B3DB0A69}"/>
          </ac:inkMkLst>
        </pc:inkChg>
        <pc:inkChg chg="add mod">
          <ac:chgData name="Weifeng Xu" userId="e7aed605-a3dd-4d5a-a692-a87037af107b" providerId="ADAL" clId="{11D11D27-8E02-4944-9CDC-B5B64D2D161E}" dt="2022-07-21T14:03:13.160" v="927"/>
          <ac:inkMkLst>
            <pc:docMk/>
            <pc:sldMk cId="1745042387" sldId="267"/>
            <ac:inkMk id="25" creationId="{2EF8360A-5B1C-A0B3-42E1-947DFD8DBCE9}"/>
          </ac:inkMkLst>
        </pc:inkChg>
        <pc:inkChg chg="add mod">
          <ac:chgData name="Weifeng Xu" userId="e7aed605-a3dd-4d5a-a692-a87037af107b" providerId="ADAL" clId="{11D11D27-8E02-4944-9CDC-B5B64D2D161E}" dt="2022-07-21T14:03:13.160" v="927"/>
          <ac:inkMkLst>
            <pc:docMk/>
            <pc:sldMk cId="1745042387" sldId="267"/>
            <ac:inkMk id="26" creationId="{CE98E822-D57A-5F11-51D2-CB23D97B4A43}"/>
          </ac:inkMkLst>
        </pc:inkChg>
      </pc:sldChg>
      <pc:sldChg chg="addSp delSp modSp new mod">
        <pc:chgData name="Weifeng Xu" userId="e7aed605-a3dd-4d5a-a692-a87037af107b" providerId="ADAL" clId="{11D11D27-8E02-4944-9CDC-B5B64D2D161E}" dt="2022-07-21T14:02:05.534" v="901"/>
        <pc:sldMkLst>
          <pc:docMk/>
          <pc:sldMk cId="2286014299" sldId="268"/>
        </pc:sldMkLst>
        <pc:spChg chg="mod">
          <ac:chgData name="Weifeng Xu" userId="e7aed605-a3dd-4d5a-a692-a87037af107b" providerId="ADAL" clId="{11D11D27-8E02-4944-9CDC-B5B64D2D161E}" dt="2022-07-21T13:56:06.627" v="862"/>
          <ac:spMkLst>
            <pc:docMk/>
            <pc:sldMk cId="2286014299" sldId="268"/>
            <ac:spMk id="2" creationId="{AE3DC531-A948-D3E2-B8CB-1E7B5726F606}"/>
          </ac:spMkLst>
        </pc:spChg>
        <pc:spChg chg="mod">
          <ac:chgData name="Weifeng Xu" userId="e7aed605-a3dd-4d5a-a692-a87037af107b" providerId="ADAL" clId="{11D11D27-8E02-4944-9CDC-B5B64D2D161E}" dt="2022-07-21T14:00:53.840" v="887" actId="20577"/>
          <ac:spMkLst>
            <pc:docMk/>
            <pc:sldMk cId="2286014299" sldId="268"/>
            <ac:spMk id="3" creationId="{DC019BCC-5707-F283-75E9-DC53F6B6B5C6}"/>
          </ac:spMkLst>
        </pc:spChg>
        <pc:grpChg chg="mod">
          <ac:chgData name="Weifeng Xu" userId="e7aed605-a3dd-4d5a-a692-a87037af107b" providerId="ADAL" clId="{11D11D27-8E02-4944-9CDC-B5B64D2D161E}" dt="2022-07-21T14:01:46.425" v="892"/>
          <ac:grpSpMkLst>
            <pc:docMk/>
            <pc:sldMk cId="2286014299" sldId="268"/>
            <ac:grpSpMk id="7" creationId="{4B00C264-1EDE-90F1-3DED-0811B8D37C2B}"/>
          </ac:grpSpMkLst>
        </pc:grpChg>
        <pc:grpChg chg="del mod">
          <ac:chgData name="Weifeng Xu" userId="e7aed605-a3dd-4d5a-a692-a87037af107b" providerId="ADAL" clId="{11D11D27-8E02-4944-9CDC-B5B64D2D161E}" dt="2022-07-21T14:01:58.008" v="898"/>
          <ac:grpSpMkLst>
            <pc:docMk/>
            <pc:sldMk cId="2286014299" sldId="268"/>
            <ac:grpSpMk id="10" creationId="{BCF0C17D-7ED3-2AE1-6F06-462A43A51732}"/>
          </ac:grpSpMkLst>
        </pc:grpChg>
        <pc:grpChg chg="mod">
          <ac:chgData name="Weifeng Xu" userId="e7aed605-a3dd-4d5a-a692-a87037af107b" providerId="ADAL" clId="{11D11D27-8E02-4944-9CDC-B5B64D2D161E}" dt="2022-07-21T14:01:58.008" v="898"/>
          <ac:grpSpMkLst>
            <pc:docMk/>
            <pc:sldMk cId="2286014299" sldId="268"/>
            <ac:grpSpMk id="13" creationId="{A665C0F5-157C-E04E-751F-E9FE1A86D1EA}"/>
          </ac:grpSpMkLst>
        </pc:grpChg>
        <pc:grpChg chg="mod">
          <ac:chgData name="Weifeng Xu" userId="e7aed605-a3dd-4d5a-a692-a87037af107b" providerId="ADAL" clId="{11D11D27-8E02-4944-9CDC-B5B64D2D161E}" dt="2022-07-21T14:02:05.534" v="901"/>
          <ac:grpSpMkLst>
            <pc:docMk/>
            <pc:sldMk cId="2286014299" sldId="268"/>
            <ac:grpSpMk id="16" creationId="{4754EC6A-8955-5985-92C3-8FB74179C9D8}"/>
          </ac:grpSpMkLst>
        </pc:grpChg>
        <pc:picChg chg="add mod">
          <ac:chgData name="Weifeng Xu" userId="e7aed605-a3dd-4d5a-a692-a87037af107b" providerId="ADAL" clId="{11D11D27-8E02-4944-9CDC-B5B64D2D161E}" dt="2022-07-21T14:01:14.095" v="889" actId="1076"/>
          <ac:picMkLst>
            <pc:docMk/>
            <pc:sldMk cId="2286014299" sldId="268"/>
            <ac:picMk id="4" creationId="{5ACE7919-A5B8-BE9B-F707-A7A8021D4ED9}"/>
          </ac:picMkLst>
        </pc:picChg>
        <pc:inkChg chg="add mod">
          <ac:chgData name="Weifeng Xu" userId="e7aed605-a3dd-4d5a-a692-a87037af107b" providerId="ADAL" clId="{11D11D27-8E02-4944-9CDC-B5B64D2D161E}" dt="2022-07-21T14:01:46.425" v="892"/>
          <ac:inkMkLst>
            <pc:docMk/>
            <pc:sldMk cId="2286014299" sldId="268"/>
            <ac:inkMk id="5" creationId="{DB6F657E-5CAD-390C-4D7A-830DDF721159}"/>
          </ac:inkMkLst>
        </pc:inkChg>
        <pc:inkChg chg="add mod">
          <ac:chgData name="Weifeng Xu" userId="e7aed605-a3dd-4d5a-a692-a87037af107b" providerId="ADAL" clId="{11D11D27-8E02-4944-9CDC-B5B64D2D161E}" dt="2022-07-21T14:01:46.425" v="892"/>
          <ac:inkMkLst>
            <pc:docMk/>
            <pc:sldMk cId="2286014299" sldId="268"/>
            <ac:inkMk id="6" creationId="{541BEF0F-1DB9-5BE1-F731-50FB1C9585F9}"/>
          </ac:inkMkLst>
        </pc:inkChg>
        <pc:inkChg chg="add mod">
          <ac:chgData name="Weifeng Xu" userId="e7aed605-a3dd-4d5a-a692-a87037af107b" providerId="ADAL" clId="{11D11D27-8E02-4944-9CDC-B5B64D2D161E}" dt="2022-07-21T14:01:58.008" v="898"/>
          <ac:inkMkLst>
            <pc:docMk/>
            <pc:sldMk cId="2286014299" sldId="268"/>
            <ac:inkMk id="8" creationId="{72E98024-5731-F548-F368-2BAE5FF72E43}"/>
          </ac:inkMkLst>
        </pc:inkChg>
        <pc:inkChg chg="add mod">
          <ac:chgData name="Weifeng Xu" userId="e7aed605-a3dd-4d5a-a692-a87037af107b" providerId="ADAL" clId="{11D11D27-8E02-4944-9CDC-B5B64D2D161E}" dt="2022-07-21T14:01:58.008" v="898"/>
          <ac:inkMkLst>
            <pc:docMk/>
            <pc:sldMk cId="2286014299" sldId="268"/>
            <ac:inkMk id="9" creationId="{3E94EE4C-ACF3-8643-85AF-04A42CD98301}"/>
          </ac:inkMkLst>
        </pc:inkChg>
        <pc:inkChg chg="add mod">
          <ac:chgData name="Weifeng Xu" userId="e7aed605-a3dd-4d5a-a692-a87037af107b" providerId="ADAL" clId="{11D11D27-8E02-4944-9CDC-B5B64D2D161E}" dt="2022-07-21T14:01:58.008" v="898"/>
          <ac:inkMkLst>
            <pc:docMk/>
            <pc:sldMk cId="2286014299" sldId="268"/>
            <ac:inkMk id="11" creationId="{082465F7-5E9C-665B-C2CE-BFD50B7708E6}"/>
          </ac:inkMkLst>
        </pc:inkChg>
        <pc:inkChg chg="add mod">
          <ac:chgData name="Weifeng Xu" userId="e7aed605-a3dd-4d5a-a692-a87037af107b" providerId="ADAL" clId="{11D11D27-8E02-4944-9CDC-B5B64D2D161E}" dt="2022-07-21T14:01:58.008" v="898"/>
          <ac:inkMkLst>
            <pc:docMk/>
            <pc:sldMk cId="2286014299" sldId="268"/>
            <ac:inkMk id="12" creationId="{DF3D0E63-C81A-B89B-2701-E360D3268CB5}"/>
          </ac:inkMkLst>
        </pc:inkChg>
        <pc:inkChg chg="add mod">
          <ac:chgData name="Weifeng Xu" userId="e7aed605-a3dd-4d5a-a692-a87037af107b" providerId="ADAL" clId="{11D11D27-8E02-4944-9CDC-B5B64D2D161E}" dt="2022-07-21T14:02:05.534" v="901"/>
          <ac:inkMkLst>
            <pc:docMk/>
            <pc:sldMk cId="2286014299" sldId="268"/>
            <ac:inkMk id="14" creationId="{25AE99A5-E5AC-F774-8632-E847A10F4F82}"/>
          </ac:inkMkLst>
        </pc:inkChg>
        <pc:inkChg chg="add mod">
          <ac:chgData name="Weifeng Xu" userId="e7aed605-a3dd-4d5a-a692-a87037af107b" providerId="ADAL" clId="{11D11D27-8E02-4944-9CDC-B5B64D2D161E}" dt="2022-07-21T14:02:05.534" v="901"/>
          <ac:inkMkLst>
            <pc:docMk/>
            <pc:sldMk cId="2286014299" sldId="268"/>
            <ac:inkMk id="15" creationId="{19B5C326-5415-CA45-4FEB-5628476D767A}"/>
          </ac:inkMkLst>
        </pc:inkChg>
      </pc:sldChg>
      <pc:sldChg chg="addSp delSp modSp new mod modClrScheme chgLayout">
        <pc:chgData name="Weifeng Xu" userId="e7aed605-a3dd-4d5a-a692-a87037af107b" providerId="ADAL" clId="{11D11D27-8E02-4944-9CDC-B5B64D2D161E}" dt="2022-07-21T20:37:28.172" v="1751" actId="478"/>
        <pc:sldMkLst>
          <pc:docMk/>
          <pc:sldMk cId="2720940773" sldId="269"/>
        </pc:sldMkLst>
        <pc:spChg chg="del">
          <ac:chgData name="Weifeng Xu" userId="e7aed605-a3dd-4d5a-a692-a87037af107b" providerId="ADAL" clId="{11D11D27-8E02-4944-9CDC-B5B64D2D161E}" dt="2022-07-21T14:04:06.992" v="929" actId="700"/>
          <ac:spMkLst>
            <pc:docMk/>
            <pc:sldMk cId="2720940773" sldId="269"/>
            <ac:spMk id="2" creationId="{E3576904-23E8-3379-0B3B-65303277113B}"/>
          </ac:spMkLst>
        </pc:spChg>
        <pc:spChg chg="del">
          <ac:chgData name="Weifeng Xu" userId="e7aed605-a3dd-4d5a-a692-a87037af107b" providerId="ADAL" clId="{11D11D27-8E02-4944-9CDC-B5B64D2D161E}" dt="2022-07-21T14:04:06.992" v="929" actId="700"/>
          <ac:spMkLst>
            <pc:docMk/>
            <pc:sldMk cId="2720940773" sldId="269"/>
            <ac:spMk id="3" creationId="{590370AF-0F62-2DB0-734B-A5BF2650E467}"/>
          </ac:spMkLst>
        </pc:spChg>
        <pc:spChg chg="add del">
          <ac:chgData name="Weifeng Xu" userId="e7aed605-a3dd-4d5a-a692-a87037af107b" providerId="ADAL" clId="{11D11D27-8E02-4944-9CDC-B5B64D2D161E}" dt="2022-07-21T14:04:27.316" v="931"/>
          <ac:spMkLst>
            <pc:docMk/>
            <pc:sldMk cId="2720940773" sldId="269"/>
            <ac:spMk id="4" creationId="{6399606F-A731-AAE8-D0D0-1189FF57F9E7}"/>
          </ac:spMkLst>
        </pc:spChg>
        <pc:grpChg chg="mod">
          <ac:chgData name="Weifeng Xu" userId="e7aed605-a3dd-4d5a-a692-a87037af107b" providerId="ADAL" clId="{11D11D27-8E02-4944-9CDC-B5B64D2D161E}" dt="2022-07-21T14:11:09.588" v="977"/>
          <ac:grpSpMkLst>
            <pc:docMk/>
            <pc:sldMk cId="2720940773" sldId="269"/>
            <ac:grpSpMk id="8" creationId="{545A1300-93F4-A858-202E-67A01AB77CEB}"/>
          </ac:grpSpMkLst>
        </pc:grpChg>
        <pc:picChg chg="add">
          <ac:chgData name="Weifeng Xu" userId="e7aed605-a3dd-4d5a-a692-a87037af107b" providerId="ADAL" clId="{11D11D27-8E02-4944-9CDC-B5B64D2D161E}" dt="2022-07-21T14:04:28.527" v="932"/>
          <ac:picMkLst>
            <pc:docMk/>
            <pc:sldMk cId="2720940773" sldId="269"/>
            <ac:picMk id="5" creationId="{B76DF346-12D5-40A6-D6B4-72B85A160659}"/>
          </ac:picMkLst>
        </pc:picChg>
        <pc:inkChg chg="add del mod">
          <ac:chgData name="Weifeng Xu" userId="e7aed605-a3dd-4d5a-a692-a87037af107b" providerId="ADAL" clId="{11D11D27-8E02-4944-9CDC-B5B64D2D161E}" dt="2022-07-21T20:37:26.061" v="1750" actId="478"/>
          <ac:inkMkLst>
            <pc:docMk/>
            <pc:sldMk cId="2720940773" sldId="269"/>
            <ac:inkMk id="6" creationId="{D298F9EB-CCA7-9355-1C8B-587FEE020585}"/>
          </ac:inkMkLst>
        </pc:inkChg>
        <pc:inkChg chg="add del mod">
          <ac:chgData name="Weifeng Xu" userId="e7aed605-a3dd-4d5a-a692-a87037af107b" providerId="ADAL" clId="{11D11D27-8E02-4944-9CDC-B5B64D2D161E}" dt="2022-07-21T14:11:09.588" v="977"/>
          <ac:inkMkLst>
            <pc:docMk/>
            <pc:sldMk cId="2720940773" sldId="269"/>
            <ac:inkMk id="7" creationId="{29FD576B-2777-61E8-A6CF-A3F4A178F8A9}"/>
          </ac:inkMkLst>
        </pc:inkChg>
        <pc:inkChg chg="add del">
          <ac:chgData name="Weifeng Xu" userId="e7aed605-a3dd-4d5a-a692-a87037af107b" providerId="ADAL" clId="{11D11D27-8E02-4944-9CDC-B5B64D2D161E}" dt="2022-07-21T20:37:28.172" v="1751" actId="478"/>
          <ac:inkMkLst>
            <pc:docMk/>
            <pc:sldMk cId="2720940773" sldId="269"/>
            <ac:inkMk id="9" creationId="{17D5B6EB-BA9F-FBD4-9C4B-74EE151C04F1}"/>
          </ac:inkMkLst>
        </pc:inkChg>
      </pc:sldChg>
      <pc:sldChg chg="addSp modSp new mod modNotesTx">
        <pc:chgData name="Weifeng Xu" userId="e7aed605-a3dd-4d5a-a692-a87037af107b" providerId="ADAL" clId="{11D11D27-8E02-4944-9CDC-B5B64D2D161E}" dt="2022-07-21T14:19:44.432" v="1169" actId="1076"/>
        <pc:sldMkLst>
          <pc:docMk/>
          <pc:sldMk cId="1154838728" sldId="270"/>
        </pc:sldMkLst>
        <pc:spChg chg="mod">
          <ac:chgData name="Weifeng Xu" userId="e7aed605-a3dd-4d5a-a692-a87037af107b" providerId="ADAL" clId="{11D11D27-8E02-4944-9CDC-B5B64D2D161E}" dt="2022-07-21T14:04:46.810" v="943" actId="20577"/>
          <ac:spMkLst>
            <pc:docMk/>
            <pc:sldMk cId="1154838728" sldId="270"/>
            <ac:spMk id="2" creationId="{7EF1E92F-4777-61DE-8053-F9903D310466}"/>
          </ac:spMkLst>
        </pc:spChg>
        <pc:spChg chg="mod">
          <ac:chgData name="Weifeng Xu" userId="e7aed605-a3dd-4d5a-a692-a87037af107b" providerId="ADAL" clId="{11D11D27-8E02-4944-9CDC-B5B64D2D161E}" dt="2022-07-21T14:19:28.800" v="1164" actId="20577"/>
          <ac:spMkLst>
            <pc:docMk/>
            <pc:sldMk cId="1154838728" sldId="270"/>
            <ac:spMk id="3" creationId="{DAA8D47C-51B9-B4B3-8145-A68E60C77EA0}"/>
          </ac:spMkLst>
        </pc:spChg>
        <pc:spChg chg="add mod">
          <ac:chgData name="Weifeng Xu" userId="e7aed605-a3dd-4d5a-a692-a87037af107b" providerId="ADAL" clId="{11D11D27-8E02-4944-9CDC-B5B64D2D161E}" dt="2022-07-21T14:19:40.529" v="1168" actId="1076"/>
          <ac:spMkLst>
            <pc:docMk/>
            <pc:sldMk cId="1154838728" sldId="270"/>
            <ac:spMk id="5" creationId="{28E5D9FB-0D67-44B0-5A63-F0D39E0EC06A}"/>
          </ac:spMkLst>
        </pc:spChg>
        <pc:picChg chg="add mod modCrop">
          <ac:chgData name="Weifeng Xu" userId="e7aed605-a3dd-4d5a-a692-a87037af107b" providerId="ADAL" clId="{11D11D27-8E02-4944-9CDC-B5B64D2D161E}" dt="2022-07-21T14:19:44.432" v="1169" actId="1076"/>
          <ac:picMkLst>
            <pc:docMk/>
            <pc:sldMk cId="1154838728" sldId="270"/>
            <ac:picMk id="7" creationId="{680BEFB6-0C2C-1999-8B58-2121EB1CD866}"/>
          </ac:picMkLst>
        </pc:picChg>
      </pc:sldChg>
      <pc:sldChg chg="addSp delSp modSp new mod">
        <pc:chgData name="Weifeng Xu" userId="e7aed605-a3dd-4d5a-a692-a87037af107b" providerId="ADAL" clId="{11D11D27-8E02-4944-9CDC-B5B64D2D161E}" dt="2022-07-21T20:41:09.668" v="1791" actId="9405"/>
        <pc:sldMkLst>
          <pc:docMk/>
          <pc:sldMk cId="2512143971" sldId="271"/>
        </pc:sldMkLst>
        <pc:spChg chg="add mod">
          <ac:chgData name="Weifeng Xu" userId="e7aed605-a3dd-4d5a-a692-a87037af107b" providerId="ADAL" clId="{11D11D27-8E02-4944-9CDC-B5B64D2D161E}" dt="2022-07-21T20:39:17.275" v="1781" actId="20577"/>
          <ac:spMkLst>
            <pc:docMk/>
            <pc:sldMk cId="2512143971" sldId="271"/>
            <ac:spMk id="5" creationId="{60BF2C9E-F7A5-A427-6107-F3EB3A21D57A}"/>
          </ac:spMkLst>
        </pc:spChg>
        <pc:grpChg chg="mod">
          <ac:chgData name="Weifeng Xu" userId="e7aed605-a3dd-4d5a-a692-a87037af107b" providerId="ADAL" clId="{11D11D27-8E02-4944-9CDC-B5B64D2D161E}" dt="2022-07-21T20:25:12.370" v="1745"/>
          <ac:grpSpMkLst>
            <pc:docMk/>
            <pc:sldMk cId="2512143971" sldId="271"/>
            <ac:grpSpMk id="8" creationId="{439AB5A6-73B9-793A-E83A-040BA65A3237}"/>
          </ac:grpSpMkLst>
        </pc:grpChg>
        <pc:grpChg chg="mod">
          <ac:chgData name="Weifeng Xu" userId="e7aed605-a3dd-4d5a-a692-a87037af107b" providerId="ADAL" clId="{11D11D27-8E02-4944-9CDC-B5B64D2D161E}" dt="2022-07-21T20:39:27.584" v="1782" actId="1076"/>
          <ac:grpSpMkLst>
            <pc:docMk/>
            <pc:sldMk cId="2512143971" sldId="271"/>
            <ac:grpSpMk id="11" creationId="{DDD79E50-BB06-1E98-1DF0-33D22FD92323}"/>
          </ac:grpSpMkLst>
        </pc:grpChg>
        <pc:picChg chg="add del">
          <ac:chgData name="Weifeng Xu" userId="e7aed605-a3dd-4d5a-a692-a87037af107b" providerId="ADAL" clId="{11D11D27-8E02-4944-9CDC-B5B64D2D161E}" dt="2022-07-21T20:37:51.145" v="1752" actId="478"/>
          <ac:picMkLst>
            <pc:docMk/>
            <pc:sldMk cId="2512143971" sldId="271"/>
            <ac:picMk id="4" creationId="{84009487-BE26-1B58-7C09-F4A2AD76740B}"/>
          </ac:picMkLst>
        </pc:picChg>
        <pc:picChg chg="add mod ord modCrop">
          <ac:chgData name="Weifeng Xu" userId="e7aed605-a3dd-4d5a-a692-a87037af107b" providerId="ADAL" clId="{11D11D27-8E02-4944-9CDC-B5B64D2D161E}" dt="2022-07-21T20:39:10.170" v="1774" actId="1076"/>
          <ac:picMkLst>
            <pc:docMk/>
            <pc:sldMk cId="2512143971" sldId="271"/>
            <ac:picMk id="12" creationId="{852A144C-13A0-57EC-4412-4E539A9E47B3}"/>
          </ac:picMkLst>
        </pc:picChg>
        <pc:inkChg chg="add">
          <ac:chgData name="Weifeng Xu" userId="e7aed605-a3dd-4d5a-a692-a87037af107b" providerId="ADAL" clId="{11D11D27-8E02-4944-9CDC-B5B64D2D161E}" dt="2022-07-21T14:11:51.165" v="980" actId="9405"/>
          <ac:inkMkLst>
            <pc:docMk/>
            <pc:sldMk cId="2512143971" sldId="271"/>
            <ac:inkMk id="2" creationId="{3D13C78C-668B-03AF-9EC0-BFA237DDDE24}"/>
          </ac:inkMkLst>
        </pc:inkChg>
        <pc:inkChg chg="add del mod">
          <ac:chgData name="Weifeng Xu" userId="e7aed605-a3dd-4d5a-a692-a87037af107b" providerId="ADAL" clId="{11D11D27-8E02-4944-9CDC-B5B64D2D161E}" dt="2022-07-21T20:25:12.813" v="1746" actId="9405"/>
          <ac:inkMkLst>
            <pc:docMk/>
            <pc:sldMk cId="2512143971" sldId="271"/>
            <ac:inkMk id="6" creationId="{311B89D3-A67E-C958-F7A2-B12384A58B6C}"/>
          </ac:inkMkLst>
        </pc:inkChg>
        <pc:inkChg chg="add del mod">
          <ac:chgData name="Weifeng Xu" userId="e7aed605-a3dd-4d5a-a692-a87037af107b" providerId="ADAL" clId="{11D11D27-8E02-4944-9CDC-B5B64D2D161E}" dt="2022-07-21T20:25:12.370" v="1745"/>
          <ac:inkMkLst>
            <pc:docMk/>
            <pc:sldMk cId="2512143971" sldId="271"/>
            <ac:inkMk id="7" creationId="{22CDB0D5-5B6D-F62C-C52A-1A6C6C64F394}"/>
          </ac:inkMkLst>
        </pc:inkChg>
        <pc:inkChg chg="add mod">
          <ac:chgData name="Weifeng Xu" userId="e7aed605-a3dd-4d5a-a692-a87037af107b" providerId="ADAL" clId="{11D11D27-8E02-4944-9CDC-B5B64D2D161E}" dt="2022-07-21T20:25:25.788" v="1749"/>
          <ac:inkMkLst>
            <pc:docMk/>
            <pc:sldMk cId="2512143971" sldId="271"/>
            <ac:inkMk id="9" creationId="{23CD51D6-2923-EABA-E0D3-52141D7D0B92}"/>
          </ac:inkMkLst>
        </pc:inkChg>
        <pc:inkChg chg="add mod">
          <ac:chgData name="Weifeng Xu" userId="e7aed605-a3dd-4d5a-a692-a87037af107b" providerId="ADAL" clId="{11D11D27-8E02-4944-9CDC-B5B64D2D161E}" dt="2022-07-21T20:25:25.788" v="1749"/>
          <ac:inkMkLst>
            <pc:docMk/>
            <pc:sldMk cId="2512143971" sldId="271"/>
            <ac:inkMk id="10" creationId="{49CA806B-3550-9DD3-DBDB-4AFFA35B25B3}"/>
          </ac:inkMkLst>
        </pc:inkChg>
        <pc:inkChg chg="add del">
          <ac:chgData name="Weifeng Xu" userId="e7aed605-a3dd-4d5a-a692-a87037af107b" providerId="ADAL" clId="{11D11D27-8E02-4944-9CDC-B5B64D2D161E}" dt="2022-07-21T20:40:33.575" v="1788" actId="9405"/>
          <ac:inkMkLst>
            <pc:docMk/>
            <pc:sldMk cId="2512143971" sldId="271"/>
            <ac:inkMk id="13" creationId="{F6B0778F-4C40-2828-29A3-EC55EED3A6A7}"/>
          </ac:inkMkLst>
        </pc:inkChg>
        <pc:inkChg chg="add del">
          <ac:chgData name="Weifeng Xu" userId="e7aed605-a3dd-4d5a-a692-a87037af107b" providerId="ADAL" clId="{11D11D27-8E02-4944-9CDC-B5B64D2D161E}" dt="2022-07-21T20:40:17.063" v="1787" actId="9405"/>
          <ac:inkMkLst>
            <pc:docMk/>
            <pc:sldMk cId="2512143971" sldId="271"/>
            <ac:inkMk id="14" creationId="{3BF5183B-0C8F-F2A6-FA1D-71602D8C43DF}"/>
          </ac:inkMkLst>
        </pc:inkChg>
        <pc:inkChg chg="add del">
          <ac:chgData name="Weifeng Xu" userId="e7aed605-a3dd-4d5a-a692-a87037af107b" providerId="ADAL" clId="{11D11D27-8E02-4944-9CDC-B5B64D2D161E}" dt="2022-07-21T20:40:16.832" v="1786" actId="9405"/>
          <ac:inkMkLst>
            <pc:docMk/>
            <pc:sldMk cId="2512143971" sldId="271"/>
            <ac:inkMk id="15" creationId="{4E88D245-28E3-33D4-D10F-A8129186BC9E}"/>
          </ac:inkMkLst>
        </pc:inkChg>
        <pc:inkChg chg="add del">
          <ac:chgData name="Weifeng Xu" userId="e7aed605-a3dd-4d5a-a692-a87037af107b" providerId="ADAL" clId="{11D11D27-8E02-4944-9CDC-B5B64D2D161E}" dt="2022-07-21T20:40:47.430" v="1790" actId="9405"/>
          <ac:inkMkLst>
            <pc:docMk/>
            <pc:sldMk cId="2512143971" sldId="271"/>
            <ac:inkMk id="16" creationId="{4FF8B27D-5EE4-8B5A-54E5-A1FB8D11FDAA}"/>
          </ac:inkMkLst>
        </pc:inkChg>
        <pc:inkChg chg="add">
          <ac:chgData name="Weifeng Xu" userId="e7aed605-a3dd-4d5a-a692-a87037af107b" providerId="ADAL" clId="{11D11D27-8E02-4944-9CDC-B5B64D2D161E}" dt="2022-07-21T20:41:09.668" v="1791" actId="9405"/>
          <ac:inkMkLst>
            <pc:docMk/>
            <pc:sldMk cId="2512143971" sldId="271"/>
            <ac:inkMk id="17" creationId="{FB471420-CD2A-5C64-314C-DB2961D397A5}"/>
          </ac:inkMkLst>
        </pc:inkChg>
      </pc:sldChg>
      <pc:sldChg chg="addSp delSp modSp new mod setBg modClrScheme chgLayout">
        <pc:chgData name="Weifeng Xu" userId="e7aed605-a3dd-4d5a-a692-a87037af107b" providerId="ADAL" clId="{11D11D27-8E02-4944-9CDC-B5B64D2D161E}" dt="2022-07-21T14:17:07.751" v="1125" actId="26606"/>
        <pc:sldMkLst>
          <pc:docMk/>
          <pc:sldMk cId="1916027393" sldId="272"/>
        </pc:sldMkLst>
        <pc:spChg chg="del">
          <ac:chgData name="Weifeng Xu" userId="e7aed605-a3dd-4d5a-a692-a87037af107b" providerId="ADAL" clId="{11D11D27-8E02-4944-9CDC-B5B64D2D161E}" dt="2022-07-21T14:15:51.492" v="1121" actId="700"/>
          <ac:spMkLst>
            <pc:docMk/>
            <pc:sldMk cId="1916027393" sldId="272"/>
            <ac:spMk id="2" creationId="{7D43FE5F-C389-81A7-0079-52F0F582A6B6}"/>
          </ac:spMkLst>
        </pc:spChg>
        <pc:spChg chg="del">
          <ac:chgData name="Weifeng Xu" userId="e7aed605-a3dd-4d5a-a692-a87037af107b" providerId="ADAL" clId="{11D11D27-8E02-4944-9CDC-B5B64D2D161E}" dt="2022-07-21T14:15:51.492" v="1121" actId="700"/>
          <ac:spMkLst>
            <pc:docMk/>
            <pc:sldMk cId="1916027393" sldId="272"/>
            <ac:spMk id="3" creationId="{B5BBAF52-6CB0-A2EA-B836-479F5FA3ECE4}"/>
          </ac:spMkLst>
        </pc:spChg>
        <pc:spChg chg="add del">
          <ac:chgData name="Weifeng Xu" userId="e7aed605-a3dd-4d5a-a692-a87037af107b" providerId="ADAL" clId="{11D11D27-8E02-4944-9CDC-B5B64D2D161E}" dt="2022-07-21T14:17:07.744" v="1124" actId="26606"/>
          <ac:spMkLst>
            <pc:docMk/>
            <pc:sldMk cId="1916027393" sldId="272"/>
            <ac:spMk id="3079" creationId="{69D184B2-2226-4E31-BCCB-444330767440}"/>
          </ac:spMkLst>
        </pc:spChg>
        <pc:spChg chg="add del">
          <ac:chgData name="Weifeng Xu" userId="e7aed605-a3dd-4d5a-a692-a87037af107b" providerId="ADAL" clId="{11D11D27-8E02-4944-9CDC-B5B64D2D161E}" dt="2022-07-21T14:17:07.744" v="1124" actId="26606"/>
          <ac:spMkLst>
            <pc:docMk/>
            <pc:sldMk cId="1916027393" sldId="272"/>
            <ac:spMk id="3081" creationId="{1AC4D4E3-486A-464A-8EC8-D44881097267}"/>
          </ac:spMkLst>
        </pc:spChg>
        <pc:spChg chg="add del">
          <ac:chgData name="Weifeng Xu" userId="e7aed605-a3dd-4d5a-a692-a87037af107b" providerId="ADAL" clId="{11D11D27-8E02-4944-9CDC-B5B64D2D161E}" dt="2022-07-21T14:17:07.744" v="1124" actId="26606"/>
          <ac:spMkLst>
            <pc:docMk/>
            <pc:sldMk cId="1916027393" sldId="272"/>
            <ac:spMk id="3083" creationId="{864DE13E-58EB-4475-B79C-0D4FC651239B}"/>
          </ac:spMkLst>
        </pc:spChg>
        <pc:spChg chg="add">
          <ac:chgData name="Weifeng Xu" userId="e7aed605-a3dd-4d5a-a692-a87037af107b" providerId="ADAL" clId="{11D11D27-8E02-4944-9CDC-B5B64D2D161E}" dt="2022-07-21T14:17:07.751" v="1125" actId="26606"/>
          <ac:spMkLst>
            <pc:docMk/>
            <pc:sldMk cId="1916027393" sldId="272"/>
            <ac:spMk id="3085" creationId="{7BDAC5B6-20CE-447F-8BA1-F2274AC7AE5B}"/>
          </ac:spMkLst>
        </pc:spChg>
        <pc:spChg chg="add">
          <ac:chgData name="Weifeng Xu" userId="e7aed605-a3dd-4d5a-a692-a87037af107b" providerId="ADAL" clId="{11D11D27-8E02-4944-9CDC-B5B64D2D161E}" dt="2022-07-21T14:17:07.751" v="1125" actId="26606"/>
          <ac:spMkLst>
            <pc:docMk/>
            <pc:sldMk cId="1916027393" sldId="272"/>
            <ac:spMk id="3086" creationId="{D1D22B31-BF8F-446B-9009-8A251FB177CB}"/>
          </ac:spMkLst>
        </pc:spChg>
        <pc:picChg chg="add mod">
          <ac:chgData name="Weifeng Xu" userId="e7aed605-a3dd-4d5a-a692-a87037af107b" providerId="ADAL" clId="{11D11D27-8E02-4944-9CDC-B5B64D2D161E}" dt="2022-07-21T14:17:07.751" v="1125" actId="26606"/>
          <ac:picMkLst>
            <pc:docMk/>
            <pc:sldMk cId="1916027393" sldId="272"/>
            <ac:picMk id="3074" creationId="{F06E90C9-0487-5CCA-DCDD-93F76587EE3F}"/>
          </ac:picMkLst>
        </pc:picChg>
      </pc:sldChg>
      <pc:sldMasterChg chg="add del addSldLayout delSldLayout">
        <pc:chgData name="Weifeng Xu" userId="e7aed605-a3dd-4d5a-a692-a87037af107b" providerId="ADAL" clId="{11D11D27-8E02-4944-9CDC-B5B64D2D161E}" dt="2022-07-21T00:02:56.943" v="6" actId="26606"/>
        <pc:sldMasterMkLst>
          <pc:docMk/>
          <pc:sldMasterMk cId="1694424210" sldId="2147483648"/>
        </pc:sldMasterMkLst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2314896653" sldId="2147483649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82802105" sldId="2147483650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2501907083" sldId="2147483651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2938877569" sldId="2147483652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3549526085" sldId="2147483653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3504892236" sldId="2147483654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4002187434" sldId="2147483655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3402198240" sldId="2147483656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201346163" sldId="2147483657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1247429359" sldId="2147483658"/>
          </pc:sldLayoutMkLst>
        </pc:sldLayoutChg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694424210" sldId="2147483648"/>
            <pc:sldLayoutMk cId="4242206057" sldId="2147483659"/>
          </pc:sldLayoutMkLst>
        </pc:sldLayoutChg>
      </pc:sldMasterChg>
      <pc:sldMasterChg chg="add del replId addSldLayout delSldLayout">
        <pc:chgData name="Weifeng Xu" userId="e7aed605-a3dd-4d5a-a692-a87037af107b" providerId="ADAL" clId="{11D11D27-8E02-4944-9CDC-B5B64D2D161E}" dt="2022-07-21T00:02:56.943" v="6" actId="26606"/>
        <pc:sldMasterMkLst>
          <pc:docMk/>
          <pc:sldMasterMk cId="1026050144" sldId="2147483660"/>
        </pc:sldMasterMkLst>
        <pc:sldLayoutChg chg="add del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2162638223" sldId="2147483661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1447311715" sldId="2147483662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973020594" sldId="2147483663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3939659637" sldId="2147483664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3839079098" sldId="2147483665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1993802859" sldId="2147483666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1570506281" sldId="2147483667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3840331890" sldId="2147483668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2398994131" sldId="2147483669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4171905603" sldId="2147483670"/>
          </pc:sldLayoutMkLst>
        </pc:sldLayoutChg>
        <pc:sldLayoutChg chg="add del replId">
          <pc:chgData name="Weifeng Xu" userId="e7aed605-a3dd-4d5a-a692-a87037af107b" providerId="ADAL" clId="{11D11D27-8E02-4944-9CDC-B5B64D2D161E}" dt="2022-07-21T00:02:56.943" v="6" actId="26606"/>
          <pc:sldLayoutMkLst>
            <pc:docMk/>
            <pc:sldMasterMk cId="1026050144" sldId="2147483660"/>
            <pc:sldLayoutMk cId="2990172011" sldId="214748367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3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24575,'10'0'0,"-1"1"0,1 1 0,-1-1 0,0 2 0,0-1 0,0 1 0,0 0 0,0 1 0,-1 0 0,1 1 0,10 7 0,2 3 0,-1 1 0,36 37 0,-44-42 0,1-1 0,21 15 0,-19-15 0,-1 1 0,14 12 0,-10-6 0,1 1 0,0 1 0,-1 0 0,0 1 0,-2 1 0,0 1 0,13 26 0,-17-23 0,-2-6 0,-1 1 0,0 0 0,10 41 0,-13-38 0,14 34 0,-12-36 0,10 38 0,-16-52-73,6 34-573,19 53 0,-21-77-6180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07.5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1 106 24575,'0'-2'0,"0"0"0,1 0 0,-1 0 0,1 0 0,-1 1 0,1-1 0,0 0 0,0 0 0,0 1 0,0-1 0,0 1 0,0-1 0,0 1 0,0-1 0,0 1 0,1 0 0,-1-1 0,1 1 0,-1 0 0,1 0 0,-1 0 0,1 0 0,0 0 0,-1 1 0,1-1 0,3-1 0,5-1 0,1 0 0,0 1 0,14-2 0,-15 2 0,85-22 0,-73 17 0,1 1 0,-1 1 0,1 1 0,29-1 0,-26 4 0,130 3 0,-152-1 0,-1-1 0,1 1 0,-1 0 0,1 0 0,-1 0 0,1 1 0,-1-1 0,1 1 0,-1-1 0,0 1 0,0 0 0,0 1 0,0-1 0,0 0 0,-1 1 0,4 3 0,-2-1 0,0 1 0,0 0 0,0 1 0,-1-1 0,0 1 0,0-1 0,3 13 0,-1 4 0,-1 0 0,-1 0 0,-1 0 0,0 25 0,-1-19 0,10 49 0,-6-47 0,2 39 0,-7 75 0,-1-143-87,-1-5 197,-2-11-262,1 5-1084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09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1 566 24575,'0'-2'0,"0"1"0,1 0 0,-1 0 0,0 0 0,1 1 0,-1-1 0,1 0 0,0 0 0,-1 0 0,1 0 0,0 0 0,-1 1 0,1-1 0,0 0 0,0 0 0,0 1 0,0-1 0,-1 1 0,1-1 0,0 1 0,0-1 0,0 1 0,0 0 0,0-1 0,0 1 0,0 0 0,2 0 0,37-6 0,-28 5 0,-1-3 0,1 1 0,-1-2 0,1 1 0,-1-2 0,-1 1 0,1-1 0,-1-1 0,10-8 0,33-19 0,7-2 0,-41 23 0,1 1 0,40-17 0,-50 24 0,0 0 0,0-1 0,0 0 0,-1-1 0,0 0 0,0 0 0,0-1 0,11-14 0,25-21 0,19-25 0,-47 53 0,-2-1 0,0-1 0,14-19 0,28-31 0,-31 41-1365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10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24575,'391'0'0,"-388"0"0,1 0 0,0 0 0,-1 0 0,1 0 0,0 1 0,-1 0 0,1 0 0,0 0 0,-1 0 0,1 0 0,-1 1 0,0-1 0,1 1 0,5 4 0,-7-3 0,0-1 0,0 1 0,0 0 0,0 0 0,0 0 0,0 0 0,-1 0 0,0 1 0,0-1 0,0 0 0,0 1 0,0-1 0,0 1 0,-1-1 0,0 1 0,0 3 0,2 30 0,-1-10 0,0 0 0,7 26 0,-4-26-455,-1 0 0,0 37 0,-3-41-6371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11.6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24575,'5'1'0,"1"0"0,-1 0 0,1 1 0,-1 0 0,0 0 0,1 0 0,-1 0 0,0 1 0,0 0 0,-1 0 0,9 8 0,20 10 0,-4-6 0,2-1 0,-1-1 0,2-2 0,53 12 0,47 3 0,-70-16 0,-24-3 0,69 2 0,-95-8 0,0 0 0,23 6 0,-26-5 0,-1 0 0,0 0 0,0-1 0,1-1 0,-1 1 0,0-1 0,1 0 0,11-3 0,17-2 0,-27 4 0,0-1 0,-1 1 0,1-2 0,15-4 0,-23 6 0,1-1 0,-1 1 0,0 0 0,1-1 0,-1 1 0,0-1 0,0 0 0,0 0 0,0 0 0,0 0 0,-1 0 0,1 0 0,0 0 0,-1 0 0,0-1 0,0 1 0,1-1 0,-1 1 0,-1-1 0,1 1 0,1-5 0,1-15-1365,-2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12.4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24575,'5'2'0,"-1"-1"0,0 1 0,1 0 0,-1 0 0,0 0 0,0 1 0,0-1 0,5 5 0,2 1 0,6 3 0,-1-2 0,0 0 0,-1 2 0,0 0 0,-1 0 0,0 2 0,-1 0 0,17 20 0,-27-29 0,13 18 0,22 40 0,-33-53 0,-1 0 0,-1 1 0,1-1 0,-2 1 0,1 0 0,-1-1 0,-1 1 0,1 11 0,-3-1 0,0 1 0,-1-1 0,-8 31 0,5-27 0,-4 48 0,7-52-151,0 0-1,-2 0 0,0-1 0,-1 1 1,-1-1-1,-1 0 0,-1-1 1,-14 25-1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1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55 24575,'29'-11'0,"-3"1"0,5 6 0,0 1 0,1 2 0,36 3 0,53-3 0,-51-11 0,-51 7 0,1 2 0,26-2 0,502 3 0,-266 4 0,-230 1-194,-1 2 0,0 2-1,54 15 1,-79-16 175,69 19-260,41 7-193,17 0 472,-110-23-170,0-1 1,1-2 0,51 0-1,-44-3-108,97 17 0,-95-10 278,-1-3 0,55 1 0,-75-6 0,178 21 0,-137-14 0,175 9 0,-201-16 0,1 3 0,62 13 0,50 6 0,-56-14 0,152 34 0,-178-24 36,-46-11-99,0-1 0,0-2 0,42 4 0,-20-8 1,1 2 0,106 24 0,-6 20 243,-103-32 91,1-2-1,90 12 1,-21-4 131,-57-7-676,-1 3-1,62 27 1,-71-26 116,83 17 0,36 12-1,76 25-465,-45-16 161,-35-13 462,-31-10 0,9 0-45,-91-22 161,69 22 0,-25-3 415,199 33 0,-285-61-164,1 2 0,-1 0 1,15 6-1,-16-5-223,0 0 1,1-1 0,22 4 0,0-1 109,0 1 0,-1 3 1,63 28-1,-51-19-407,88 27 153,31 13 0,22 14-533,-30-14 129,-37-3 404,25 11 0,82 16 0,-71-15 937,-39-18-937,-77-38 0,-1 2 0,48 25 0,81 36 0,-52-28 0,-116-47-136,1-1-1,0 0 1,0 0-1,0 0 1,0 0-1,0-1 1,0 1-1,0-1 0,5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19.8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1 24575,'0'9'0,"1"0"0,0 0 0,0 1 0,1-1 0,0 0 0,1-1 0,0 1 0,0 0 0,9 14 0,-4-9 0,1-1 0,0-1 0,1 1 0,23 20 0,-29-28 0,0 0 0,-1 0 0,1 0 0,-1 1 0,0 0 0,0-1 0,-1 1 0,1 0 0,-1 0 0,-1 0 0,1 0 0,-1 1 0,0-1 0,0 8 0,0 9 0,-1-1 0,-4 38 0,3-55 0,0 1 0,0-1 0,0 0 0,-1 1 0,0-1 0,0 0 0,0 0 0,-1 0 0,1 0 0,-1 0 0,-1-1 0,1 1 0,0-1 0,-1 0 0,0 0 0,0 0 0,0 0 0,-1-1 0,-6 5 0,4-3 0,1-1 0,0 1 0,1 1 0,-1-1 0,1 1 0,0 0 0,1 0 0,-1 0 0,1 1 0,0 0 0,-5 13 0,-22 33 0,18-40-1365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24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1 198 24575,'41'2'0,"1"3"0,70 15 0,-71-11 0,0-2 0,73 4 0,-89-11 0,0 1 0,0 1 0,39 9 0,72 9 0,-76-13 0,5 0 0,-22-3 0,44 11 0,-58-9 0,5 3 0,1-1 0,1-3 0,50 3 0,-4-7 0,122-4 0,-74-22 0,-21 1 0,-80 16 0,1 1 0,0 1 0,56-2 0,-40 6 0,49-9 0,-49 5 0,53 0 0,-23 7 0,81-2 0,-87-11 0,-51 7 0,0 2 0,28-3 0,7 2 0,58-11 0,-71 8 0,-6 1 0,-1-2 0,62-21 0,-75 19 0,-1-1 0,0 0 0,-1-2 0,0 0 0,-1-1 0,-1-1 0,28-30 0,-15 23-1365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2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24575,'101'-2'0,"110"5"0,-203-2 0,-1 1 0,1-1 0,-1 2 0,1-1 0,-1 1 0,0 0 0,0 1 0,0-1 0,0 1 0,0 1 0,-1-1 0,0 1 0,0 1 0,0-1 0,-1 1 0,0 0 0,0 0 0,0 0 0,-1 1 0,0-1 0,0 1 0,0 0 0,-1 0 0,0 1 0,-1-1 0,0 1 0,0-1 0,0 1 0,-1 0 0,0 0 0,0 9 0,0 15 0,-2-1 0,-4 39 0,3-56 0,-1 0 0,-1 0 0,0 0 0,-1-1 0,0 1 0,-1-1 0,-9 15 0,-15 27 0,21-36 0,-1-2 0,0 0 0,-1 0 0,-22 24 0,28-33 10,-1-1 0,2 1 0,-1 0 0,1 0 0,0 0 0,1 1 0,0-1 0,0 1 0,1 0 0,0 0 0,0 0 1,0 13-1,1-12-160,0 0 0,-1 1 1,0-1-1,-1 0 1,0-1-1,0 1 1,-1 0-1,0-1 1,-8 11-1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43.8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2715 24575,'1'-1'0,"-1"0"0,0 0 0,1 0 0,-1 0 0,1 0 0,-1 0 0,1 1 0,-1-1 0,1 0 0,0 0 0,-1 0 0,1 1 0,0-1 0,0 0 0,0 1 0,-1-1 0,1 1 0,0-1 0,0 1 0,2-1 0,27-12 0,-11 6 0,12-12 0,-1-1 0,0-2 0,-1-1 0,48-50 0,-59 57 0,1 0 0,0 0 0,28-15 0,-20 14 0,27-24 0,-31 24 0,0 1 0,1 1 0,0 2 0,51-21 0,-27 14 0,44-21 0,66-28 0,19-11 0,-154 69 0,0 1 0,41-12 0,8-3 0,-26 8 0,-26 10 0,-1-1 0,0 0 0,28-18 0,-34 19 0,0 1 0,0 0 0,1 1 0,0 0 0,0 1 0,0 1 0,0 0 0,18-1 0,-6 0 0,34-9 0,-35 5 0,-1 0 0,0-2 0,33-17 0,-41 19 0,0 0 0,21-6 0,29-14 0,-53 21 0,-4 2 0,0-1 0,0 2 0,1-1 0,0 1 0,0 1 0,0-1 0,19-2 0,-1 1 0,-1-1 0,0-2 0,-1 0 0,44-21 0,-33 10 0,-30 14 0,0 1 0,0 0 0,1 1 0,-1 0 0,1 0 0,0 1 0,11-2 0,29-5 0,0-2 0,65-24 0,-59 17 0,70-14 0,-48 17 0,-11 2 0,2 2 0,115-3 0,-152 12 0,0 0 0,40-10 0,-20 3 0,63-18 0,-17 2 0,65-15-438,-12 3 256,-43 11 182,124-26 0,-99 21 41,-23 4-11,58-10-30,-128 31 0,0 2 0,39 1 0,-50 3 0,1-1 0,-1-1 0,0-1 0,0-2 0,47-14 0,-7-2-1,116-23 0,-113 30 0,114-38 0,-54 11 1,31-13 0,-134 44 0,1 1 0,40-6 0,-40 9 0,0-1 0,46-18 0,-34 10 0,1 1 0,67-12 0,-6 1 0,-72 15 177,38-18 1,-2 1 20,-24 9-198,51-30 0,-41 21 0,1-4 0,-1-1 0,50-43 0,-76 53 0,-18 15 0,0 0 0,1 1 0,-1-1 0,20-8 0,55-21 0,-29 14 0,-1-3 0,53-33 0,-85 44 0,10-7 0,0 1 0,2 2 0,0 1 0,41-14 0,-61 27-86,14-5 195,39-17-1,-57 22-274,-1-1 0,0 0-1,0 0 1,0 0 0,-1-1 0,0-1-1,0 1 1,9-12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4.8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24575,'5'2'0,"0"-1"0,1 1 0,-1 0 0,0 0 0,0 1 0,-1-1 0,1 1 0,0 0 0,-1 1 0,6 4 0,1 1 0,127 81 0,-126-82 0,-1 0 0,0 0 0,0 1 0,-1 1 0,0 0 0,16 22 0,6 6 0,-31-37 0,-1-1 0,1 1 0,-1 0 0,1 0 0,0-1 0,-1 1 0,1-1 0,0 1 0,0 0 0,-1-1 0,1 1 0,0-1 0,0 0 0,0 1 0,-1-1 0,1 0 0,0 1 0,0-1 0,0 0 0,0 0 0,0 0 0,0 0 0,0 0 0,-1 0 0,1 0 0,0 0 0,0 0 0,0 0 0,0 0 0,0-1 0,0 1 0,0 0 0,-1-1 0,1 1 0,0-1 0,0 1 0,-1-1 0,1 1 0,0-1 0,0 1 0,-1-1 0,1 0 0,-1 1 0,1-1 0,0 0 0,-1 0 0,1 1 0,0-3 0,3-4 0,0-1 0,-1 0 0,1 0 0,2-11 0,-2 7 0,23-41-1365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45.4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24575,'2'3'0,"0"0"0,-1 0 0,1-1 0,0 1 0,0-1 0,0 0 0,1 0 0,-1 0 0,1 0 0,-1 0 0,1 0 0,0 0 0,4 1 0,12 11 0,3 7 0,-2 2 0,24 32 0,-41-50 0,1-1 0,-1 0 0,1 0 0,1 0 0,-1 0 0,0-1 0,1 0 0,0 0 0,0 0 0,0 0 0,6 2 0,4 0 0,-1-1 0,27 4 0,-29-6 0,0 0 0,-1 1 0,1 0 0,-1 1 0,20 8 0,-29-10 0,0-1 0,1 0 0,-1 1 0,0 0 0,0-1 0,0 1 0,0 0 0,-1 0 0,1 0 0,0 0 0,-1 0 0,1 1 0,-1-1 0,0 0 0,0 1 0,0-1 0,0 1 0,0-1 0,-1 1 0,1-1 0,-1 1 0,1 0 0,-1-1 0,0 1 0,0 0 0,0-1 0,-1 1 0,0 4 0,-2 6 0,-1-1 0,0 1 0,-1-1 0,-10 20 0,-1 3 0,9-18 0,2 0 0,-1 0 0,2 1 0,0-1 0,2 1 0,-2 29 0,3-28 44,-2 0 0,-5 27 0,-4 26-1541,11-51-5329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49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2648 24575,'28'-10'0,"-2"0"0,22 5 0,0 1 0,94 5 0,-45 2 0,1019-3-879,-1083 1 879,52 10 0,19 2 0,443-10 0,-280-6 0,-226 4 0,22-1 0,0-1 0,80-14 0,-29 2 0,6-1 0,-69 3 0,-9 2 0,0 2 0,56-3 0,-60 8 0,40-9 0,37-1 0,-92 10 0,46-9 0,-46 6 0,46-3 0,2 8 0,-41 1 0,1-1 0,-1-2 0,41-6 0,136-33 0,-198 38 0,1 0 0,0 0 0,-1-1 0,16-9 0,19-8 0,-31 15 107,1-1 1,-1-1 0,-1 0-1,1-1 1,-1 0-1,-1-1 1,17-18-1,-14 14-102,1 1 0,0 0-1,30-19 1,416-187-1294,-414 196 1289,56-37 0,27-13 0,140-49 0,-247 110-24,34-17-308,73-26 0,-110 47 326,-1-1-1,-1 0 1,31-21 0,-27 15-12,38-18 1,-49 28 9,0-1 1,-1-1-1,19-15 1,-20 14 52,0 1 0,0 0 0,1 1-1,16-8 1,17-6 416,-2-2 0,0-1 0,49-39-1,-35 29-460,-40 25 0,-1-1 0,0 0 0,26-22 0,48-45 0,-53 48 0,45-48 0,-68 66 0,-1 0 0,1 0 0,0 1 0,18-9 0,-17 10 0,-1 0 0,1-1 0,-1 0 0,13-14 0,-17 16 0,0 0 0,1 0 0,0 1 0,0 0 0,12-6 0,14-9 0,36-32 0,17-11 0,-44 28 0,-16 11 0,-18 17 0,-1-1 0,-1-1 0,1 0 0,-1 0 0,12-20 0,-13 17 0,1 1 0,1 1 0,0 0 0,15-15 0,-19 22 0,0 0 0,-1-1 0,1 1 0,-1-1 0,0 0 0,0 0 0,0-1 0,-1 1 0,0-1 0,0 0 0,0 1 0,-1-1 0,4-13 0,1-5 0,2 1 0,0 0 0,2 0 0,23-36 0,-12 22 0,-18 30 0,1 1 0,0-1 0,0 1 0,1 0 0,9-8 0,-11 11 0,0 0 0,0-1 0,-1 0 0,1 1 0,-1-1 0,1 0 0,-1-1 0,-1 1 0,1 0 0,-1-1 0,1 0 0,-1 1 0,0-1 0,-1 0 0,2-9 0,-1 4 0,-1 0 0,0 0 0,-1 0 0,0 0 0,-3-19 0,3 27 0,-1-1 0,0 1 0,1-1 0,-1 1 0,0-1 0,-1 1 0,1-1 0,0 1 0,-1 0 0,1 0 0,-1-1 0,0 1 0,1 1 0,-1-1 0,0 0 0,0 0 0,0 1 0,-1-1 0,1 1 0,0-1 0,-1 1 0,1 0 0,-1 0 0,1 0 0,-1 0 0,-4 0 0,-16-2 0,0 1 0,0 2 0,0 0 0,0 1 0,0 2 0,1 0 0,-1 1 0,-35 12 0,54-14 0,0-1 0,0 1 0,0 0 0,0 0 0,1 1 0,-1-1 0,1 1 0,0-1 0,-1 1 0,1 0 0,1 1 0,-1-1 0,-4 7 0,56-50 0,-17-2 132,-6 6-1629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50.0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24575,'5'0'0,"1"5"0,4 5 0,0 6 0,4 0 0,-2 1 0,2 3 0,-1 2 0,1 2 0,-1 1 0,-4 1 0,2 0 0,3-4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55.9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1557 24575,'4'-2'0,"0"1"0,0-1 0,0 0 0,-1 0 0,1-1 0,-1 1 0,1-1 0,-1 1 0,0-1 0,0 0 0,0 0 0,2-4 0,4-3 0,9-3 0,0 0 0,0 1 0,1 1 0,0 0 0,1 2 0,0 0 0,1 2 0,40-11 0,-53 16 0,25-6 0,-1-1 0,33-15 0,-52 19 0,0 1 0,1 1 0,-1 0 0,1 1 0,-1 0 0,25 0 0,-17 2 0,39-8 0,2-9 0,-42 11 0,0 1 0,0 0 0,30-2 0,36-6 0,-63 8 0,49-3 0,44 9 0,54-2 0,-160-1 0,-1 0 0,1 0 0,-1-1 0,0 0 0,18-10 0,-16 8 0,1 0 0,21-6 0,8 1 0,-1-2 0,66-29 0,-81 31 0,1 2 0,38-8 0,-46 12 0,59-7 0,-60 10 0,-1 0 0,0-2 0,0 0 0,0-1 0,18-7 0,-1-1 0,1 1 0,0 1 0,0 2 0,43-5 0,-49 8 0,44-15 0,-52 14 0,0 0 0,1 1 0,0 1 0,30-1 0,63 6 0,59-2 0,-28-22 0,43-4-1356,-132 15 1316,-40 7 18,1 1-1,29-3 1,14 2 388,-1-4 0,-1-2-1,100-32 1,-128 33-366,-1-1 0,-1-2 0,35-20 0,-47 26 0,-1 0 0,1 2 0,0-1 0,28-4 0,-33 7 0,119-21 0,15-2 0,-74 17 0,-49 7 0,-2-1 0,1 0 0,0-2 0,31-10 0,-26 4 0,-2 2 0,-2 0 0,1-2 0,-1 0 0,33-24 0,-35 20 0,37-18 0,-40 24 0,0-1 0,0-1 0,28-25 0,-18 13 0,0 1 0,36-22 0,-15 19 0,-38 21 0,0-1 0,-1 0 0,1-1 0,-1 0 0,11-9 0,-6 4 0,1 1 0,0 0 0,0 1 0,25-10 0,10-6 0,80-53 0,-83 54 0,-36 20 0,0-2 0,0 0 0,11-7 0,52-32 133,-18 13-1631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1:57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1 201 24575,'0'-2'0,"1"1"0,0-1 0,0 0 0,0 1 0,0-1 0,0 1 0,0-1 0,0 1 0,1 0 0,-1-1 0,0 1 0,1 0 0,-1 0 0,1 0 0,-1 0 0,1 0 0,2-1 0,31-14 0,-3 5 0,1 1 0,50-8 0,-43 10 0,-1-3 0,-1 0 0,1-3 0,61-32 0,-55 26 0,-42 18 0,0 0 0,0 1 0,1 0 0,-1 0 0,0 0 0,1 0 0,-1 1 0,1-1 0,-1 1 0,1 0 0,-1 0 0,1 0 0,-1 0 0,1 1 0,-1-1 0,0 1 0,1 0 0,-1 0 0,6 3 0,-6-2 0,0 0 0,0 0 0,0 1 0,0-1 0,-1 1 0,1 0 0,-1 0 0,0 0 0,0 0 0,0 0 0,0 0 0,0 1 0,-1-1 0,0 1 0,1-1 0,-1 1 0,0-1 0,0 7 0,3 30 0,-1 0 0,-5 76 0,-1-26 0,2-58-78,0-18-179,1 0-1,0 0 1,1 0-1,4 22 1,1-19-6569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03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 24575,'0'-1'0,"1"0"0,-1 0 0,1 0 0,-1 0 0,1 0 0,0 0 0,-1 0 0,1 0 0,0 0 0,0 0 0,-1 0 0,1 0 0,0 0 0,0 1 0,0-1 0,0 0 0,0 1 0,1-1 0,-1 1 0,0-1 0,0 1 0,0-1 0,0 1 0,1 0 0,-1 0 0,0-1 0,2 1 0,40-4 0,-38 3 0,13 1 0,1 0 0,-1 2 0,1 0 0,-1 0 0,0 2 0,0 0 0,0 2 0,0 0 0,-1 0 0,0 2 0,0 0 0,-1 1 0,16 12 0,92 62 0,-10-25 0,-21 14 0,-64-47 0,45 29 0,-3-19 0,-52-27 0,-1 1 0,32 19 0,177 151-582,-97-83 1095,-94-71-444,-25-18-69,22 16 0,0 1 0,32 33 0,46 38 0,5 6 0,-89-76 0,2-1 0,43 28 0,21 17 0,30 50 0,-49-44 0,-57-60 0,0 2 0,-2 0 0,0 1 0,-1 1 0,17 31 0,-17-28 4,0-1-1,2 0 0,0-1 1,2 0-1,34 30 0,15 17-503,-39-40 474,0-2 1,2 0 0,58 35-1,-45-31 29,47 39-1,-66-49-2,51 31 0,2 2 0,135 97 577,-193-139-577,0-1 0,0 0 0,1-2 0,0 0 0,0-2 0,23 4 0,-16-2 0,-1 2 0,0 1 0,31 15 0,36 15 0,-55-30 0,0-2 0,1-1 0,0-2 0,0-1 0,0-2 0,41-4 0,-61 3 0,0 1 0,0 0 0,18 6 0,-16-4 0,0 0 0,23 1 0,-40-5 0,4 0 0,0 0 0,0 0 0,0 0 0,0-1 0,15-3 0,-21 3 0,0 0 0,1 0 0,-1 0 0,0 0 0,0 0 0,0-1 0,0 1 0,-1-1 0,1 1 0,0-1 0,0 0 0,-1 0 0,1 1 0,-1-1 0,0 0 0,0 0 0,1-1 0,-1 1 0,0 0 0,-1 0 0,1 0 0,0-1 0,-1 1 0,1-4 0,2-42-1365,-3 25-5461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04.5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24575,'4'1'0,"-1"1"0,1-1 0,0 1 0,-1 0 0,1 0 0,-1 0 0,1 0 0,-1 0 0,0 1 0,0 0 0,0-1 0,3 5 0,6 4 0,84 76 0,-52-38 0,-35-37 0,0-1 0,1 0 0,0-1 0,1 0 0,0-1 0,0 0 0,1 0 0,17 8 0,-12-7 0,0 0 0,-1 1 0,0 0 0,24 24 0,19 14 0,-30-24 0,-24-19 0,1-1 0,0 0 0,-1-1 0,1 1 0,12 5 0,-13-8 0,-1 0 0,0-1 0,0 2 0,0-1 0,0 0 0,0 1 0,0 0 0,0 0 0,-1 0 0,0 0 0,1 1 0,-1-1 0,0 1 0,-1 0 0,1 0 0,-1 0 0,0 0 0,0 0 0,0 0 0,0 1 0,-1-1 0,1 1 0,-1-1 0,-1 1 0,1 0 0,0-1 0,-1 10 0,1 9 0,-1 1 0,-4 42 0,3-60 0,0 1 0,-1-1 0,0 0 0,0 1 0,0-1 0,0 0 0,-1 0 0,0-1 0,-1 1 0,1-1 0,-1 1 0,0-1 0,0 0 0,-1-1 0,-5 6 0,5-6 0,1-1 0,0 1 0,0 0 0,0-1 0,0 2 0,0-1 0,1 0 0,0 1 0,0 0 0,0-1 0,1 1 0,0 0 0,-1 1 0,2-1 0,-3 7 0,-2 7-1365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11:51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20:25:23.7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0 230 24575,'1'-1'0,"-1"-1"0,1 1 0,-1 0 0,1 0 0,0 0 0,-1-1 0,1 1 0,0 0 0,0 0 0,0 0 0,0 0 0,0 0 0,0 1 0,0-1 0,0 0 0,0 0 0,0 1 0,0-1 0,0 0 0,1 1 0,-1 0 0,0-1 0,1 1 0,-1 0 0,0-1 0,0 1 0,3 0 0,42-5 0,-41 4 0,3 1 0,31-2 0,71-14 0,-65 10-132,1 1 1,0 2-1,80 5 0,-33 0-2,5 0 134,115-5 0,-113-13 0,-31 3 0,126-15 0,-117 16-232,-38 5-78,71-3-1,-66 10 311,0-2 0,62-11 0,-75 8 217,60 0 0,-19 2-18,-4-10-199,-51 9 0,37-5 0,66 8 286,-78 2-87,1-2-1,63-9 0,-53 1-198,-1 2 0,1 3 0,0 3 0,65 5 0,-46 11 0,-31-4 0,-5-2 0,-2 2 0,48 21 0,-53-19 0,0-1 0,1-1 0,58 10 0,-12-2-226,-58-14-913,0 0-5687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20:25:25.2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24575,'4'2'0,"0"-1"0,0 1 0,0 0 0,0 1 0,0-1 0,0 0 0,-1 1 0,1 0 0,-1 0 0,0 0 0,0 1 0,4 4 0,3 2 0,32 28 0,-31-30 0,0 1 0,-1 0 0,0 0 0,-1 1 0,0 1 0,-1 0 0,10 16 0,-11-16 0,1 0 0,-1-1 0,2 0 0,0 0 0,0-1 0,1 0 0,11 9 0,-10-10 0,-2 0 0,1 1 0,-1 0 0,0 1 0,-1 0 0,0 0 0,10 17 0,-11-12 0,1 1 0,1-1 0,0-1 0,1 0 0,1 0 0,0-1 0,1 0 0,0-1 0,1 0 0,25 17 0,-30-23 0,0 0 0,-1 0 0,0 0 0,0 1 0,-1 0 0,0 1 0,0-1 0,0 1 0,-1 0 0,0 0 0,-1 1 0,0 0 0,5 15 0,-7-18 0,0 0 0,0 1 0,-1-1 0,0 0 0,0 1 0,0-1 0,-1 0 0,0 1 0,-1-1 0,1 0 0,-1 1 0,0-1 0,-1 0 0,1 1 0,-1-1 0,0 0 0,-1 0 0,0-1 0,0 1 0,0 0 0,-4 4 0,-6 4 0,-1 0 0,0-1 0,-29 19 0,17-13 0,-42 47 0,8-6 0,46-47 0,1 1 0,-22 27 0,-1 1 0,6-12-53,19-20-166,1-1 0,1 1 1,-1 1-1,2 0 1,-14 22-1,14-16-6607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5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24575,'4'1'0,"0"1"0,0 0 0,-1 0 0,1 0 0,0 0 0,-1 1 0,1-1 0,-1 1 0,0 0 0,0 0 0,5 7 0,1-1 0,3 2 0,10 9 0,-1 1 0,0 1 0,29 42 0,38 82 0,-57-113 0,-25-28 0,-1 0 0,0 0 0,0 0 0,8 11 0,-7-4 0,-1 0 0,0 1 0,-1-1 0,0 1 0,0 0 0,2 23 0,-4-18 0,2 0 0,10 30 0,5-4 0,-9-21 0,0 0 0,-1 0 0,-1 1 0,-2 0 0,0 0 0,-2 1 0,3 29 0,-7-29-1365,0-3-5461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20:41:09.6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8000 136 24575,'-3'0'0,"-1"0"0,1 1 0,0 0 0,-1 0 0,1 0 0,0 0 0,0 1 0,-1-1 0,1 1 0,0 0 0,1 0 0,-1 0 0,0 0 0,-4 5 0,-36 43 0,29-32 0,-1 3 0,0 1 0,1 1 0,-11 27 0,10-20 0,-22 32 0,26-47 0,0-2 0,-2 0 0,1 0 0,-23 15 0,-10 11 0,17-8 0,-46 62 0,36-42 0,15-21 0,7-8 0,-37 38 0,-75 69 0,79-74 0,36-39 0,0 0 0,-20 17 0,23-23 0,0 0 0,1 1 0,1 0 0,-12 19 0,-23 28 0,-9 6 0,34-39 0,-31 31 0,-5 8 0,-35 17 0,80-73 0,1 1 0,0 0 0,-13 17 0,16-17 0,-1-1 0,-1 0 0,1-1 0,-1 0 0,-1 0 0,-13 10 0,7-8 0,0 0 0,1 0 0,0 1 0,1 1 0,-20 22 0,27-28 0,-1 0 0,1 0 0,-1 0 0,-1-1 0,1 0 0,-8 4 0,-16 10 0,12-5 0,3 0 0,-1-2 0,0 0 0,-1-1 0,0-1 0,-23 9 0,33-15 0,0 1 0,1-1 0,-1 1 0,1 0 0,-8 6 0,-27 16 0,17-15 0,0 1 0,1 1 0,0 2 0,1 0 0,1 1 0,0 1 0,-25 27 0,39-38 0,1-1 0,-2 0 0,1 0 0,0-1 0,-1 0 0,-12 4 0,-12 7 0,-16 14 0,28-16 0,-1-1 0,-33 14 0,22-12 0,-47 28 0,56-30 0,-1-1 0,-28 9 0,-2 1 0,20-4 0,28-13 0,0 0 0,0-1 0,-1 0 0,1 0 0,-1-1 0,0 0 0,-10 2 0,-2 0 0,1 0 0,0 1 0,-34 15 0,35-13 0,1 0 0,-1-1 0,0-1 0,-32 5 0,13-5 0,0 2 0,1 2 0,-56 21 0,88-29 0,-15 4 0,0-1 0,-1-1 0,1-1 0,-1 0 0,-37-3 0,34 1 0,-1 0 0,1 1 0,-33 7 0,28-3 0,-1-2 0,-48 1 0,12-1 0,30 1 0,-50 13 0,54-9 0,-1-2 0,-36 2 0,42-5 0,-37 8 0,16-3 0,1 2 0,30-6 0,0-1 0,-22 2 0,-46 6 0,55-6 0,-39 2 0,38-5 0,-39 7 0,40-4 0,-48 2 0,-570-8 0,624 3 0,0 0 0,-26 6 0,24-4 0,-38 3 0,26-4 0,0 1 0,-42 11 0,45-7 0,0-2 0,-63 3 0,74-8 0,-1 1 0,1 2 0,-1 0 0,-21 7 0,-27 6 0,52-15 0,-1 0 0,-26-2 0,31 0 0,-1 0 0,1 1 0,-1 0 0,-24 6 0,20-2 0,-1-2 0,0 0 0,-35 0 0,38-3 0,1 0 0,-1 2 0,1 0 0,0 1 0,0 1 0,-20 6 0,11-1 0,-1-1 0,-47 7 0,40-9 0,-36 11 0,19 0 0,-86 23 0,27-16 0,96-22 0,0 0 0,1 2 0,0 0 0,0 0 0,0 1 0,0 1 0,1 0 0,-13 9 0,7-6 0,0 0 0,-28 9 0,31-13 0,0 1 0,0 1 0,1 0 0,-26 17 0,24-13 0,1-2 0,-19 9 0,-13 9 0,27-17 0,1 0 0,-2-1 0,-36 10 0,-20 9 0,61-21 0,6-3 0,1 0 0,-1 1 0,1 0 0,-10 8 0,-164 138 0,167-136 0,1 0 0,1 1 0,0 0 0,-15 24 0,-14 17 0,40-52 0,0 0 0,0 1 0,0-1 0,0 1 0,1-1 0,0 1 0,-2 7 0,-13 30 0,7-25 0,1 0 0,1 1 0,-9 30 0,10-28 0,0-1 0,-1 0 0,-12 20 0,9-18 0,1 0 0,1 1 0,1 0 0,-8 42 0,-11 31 0,12-49 0,-10 62 0,14-56 0,-11 103 0,17-112 0,1 0 0,5 85 0,-2 33 0,-9-88 0,5-46 0,-2 48 0,6 1310 0,3-633 0,-3-730 0,-1-1 0,-6 26 0,3-24 0,-2 38 0,9 58 0,-4 49 0,-8-95 0,5-46 0,-2 48 0,8 281 0,-2-340 0,-1 0 0,-6 29 0,4-28 0,0 0 0,0 21 0,6 99 0,-4 59 0,-9-137 0,7-45 0,1 1 0,-2 26 0,7 107 0,-4 59 0,-9-148 0,7-44 0,1 1 0,-1 23 0,3 253 0,2-139 0,1-132 0,0 0 0,6 26 0,-4-24 0,3 38 0,-6 377 0,-2-210 0,1-213 0,2 0 0,0 0 0,5 16 0,-3-15 0,0 1 0,0 23 0,-3 326 0,-2-177 0,2-173 0,0 0 0,8 29 0,-5-28 0,-1 1 0,1 20 0,-6 117 0,4 66 0,19-109 0,-9-25 0,-7-57 0,2 50 0,-7-55 0,0 0 0,2 0 0,8 39 0,-5-41 0,2 41 0,-5-39 0,7 36 0,-6-43 0,-1-1 0,-1 0 0,-1 32 0,-1-32 0,1-1 0,1 1 0,0-1 0,5 19 0,12 6 0,-14-36 0,-1 0 0,0 0 0,-1 0 0,1 1 0,-1-1 0,2 10 0,1 65 0,-5-59 0,2 0 0,6 38 0,-4-38 0,-2-1 0,1 35 0,-3-40 0,1 0 0,0 0 0,1-1 0,0 1 0,2-1 0,7 24 0,-1-9 0,0 0 0,-3 0 0,7 44 0,5 42 0,-18-113 0,5 29 0,2-2 0,1 1 0,1-1 0,2-1 0,16 30 0,-18-39 0,0 1 0,8 28 0,-14-36 0,0 0 0,1-1 0,0 0 0,1 0 0,0 0 0,1 0 0,0-1 0,1 0 0,17 18 0,74 62 0,4 10 0,-6-16 0,-87-79 0,0 0 0,0-1 0,0 0 0,1 0 0,-1-2 0,1 1 0,0-1 0,0-1 0,12 2 0,29 8 0,150 49 0,-6-4 0,-26-6 0,48 15 0,-193-61 0,38 4 0,-4-2 0,13 1 0,-55-7 0,0 0 0,0 2 0,0 0 0,0 0 0,26 11 0,-29-9 0,1-1 0,0 0 0,1-1 0,-1-1 0,1 0 0,26-1 0,-19 0 0,45 7 0,75 19 0,-33-5 0,137 22 0,-93-21 0,3-1 0,-10 0 0,-95-11 0,74 10 0,7 0 0,-81-12 0,-29-4 0,0-1 0,35 1 0,-19-4 0,59 12 0,-78-10 0,38 5 0,139 25 0,-134-21 0,1-3 0,1-3 0,68-2 0,490-5 0,-600 2 0,-1 2 0,26 4 0,-24-2 0,38 2 0,35 4 0,-67-6 0,47 1 0,565-7 0,-625 0 0,-1-1 0,1 0 0,-1-2 0,30-9 0,-30 7 0,1 2 0,0-1 0,0 2 0,26-2 0,-4 5 0,79-12 0,-80 6 0,-28 5 0,0 0 0,0-1 0,0 0 0,0 0 0,-1-1 0,1 0 0,-1-1 0,1 0 0,-1 0 0,-1-1 0,10-6 0,-6 2 0,1 2 0,0-1 0,0 2 0,0 0 0,1 1 0,24-7 0,31-13 0,26-19 0,-56 25 0,-28 15 0,-1-1 0,0 0 0,17-12 0,-2-3 0,-5 4 0,39-23 0,-51 35 0,0 0 0,0 0 0,0 1 0,0 0 0,1 1 0,-1-1 0,1 2 0,-1-1 0,11 1 0,2-2 0,0-1 0,0-1 0,0 0 0,-1-2 0,1 0 0,24-14 0,-28 14 0,-12 4 0,0 0 0,0 0 0,-1 0 0,1-1 0,4-4 0,22-14 0,201-81 0,-210 95 0,-19 7 0,0 0 0,0 0 0,0 0 0,0 0 0,0-1 0,0 1 0,0-1 0,0 0 0,-1 0 0,1 0 0,-1 0 0,1 0 0,-1 0 0,0-1 0,0 1 0,2-4 0,1-2 0,1 1 0,0 0 0,0 1 0,0 0 0,1 0 0,0 0 0,0 0 0,0 1 0,1 1 0,10-6 0,-7 4 0,0-1 0,0 0 0,-1 0 0,11-11 0,60-57 0,22-22 0,-81 72 0,2 1 0,0 1 0,52-37 0,-42 38 0,52-39 0,-76 54 0,-1-1 0,-1-1 0,0 0 0,0 0 0,-1 0 0,11-19 0,-8 12 0,1 1 0,17-21 0,7-9 0,-27 35 0,0 1 0,1 0 0,0 0 0,15-10 0,-13 10 0,-1 0 0,0-1 0,12-14 0,-4-2 0,16-30 0,4-7 0,-14 38 0,-20 22 0,-1-1 0,1 1 0,-1-1 0,1 0 0,-1 0 0,4-7 0,-4 5 0,5-9 0,0-1 0,1 2 0,13-17 0,-16 24 0,-1 0 0,0-1 0,-1 0 0,1 0 0,-1 0 0,-1-1 0,0 1 0,0-1 0,-1 0 0,0 0 0,0 0 0,-1 0 0,1-15 0,0 6 0,2-1 0,0 2 0,1-1 0,0 0 0,2 1 0,0 0 0,1 1 0,1 0 0,0 0 0,1 0 0,23-25 0,-21 26 0,0-1 0,-1-1 0,-1 1 0,0-2 0,-2 1 0,0-1 0,0-1 0,5-22 0,-12 36 0,1 1 0,0 0 0,0-1 0,1 1 0,-1 0 0,6-6 0,-4 6 0,-1 0 0,-1 0 0,1 0 0,0-1 0,-1 1 0,2-6 0,-2 5 0,0-1 0,1 1 0,0 0 0,-1 0 0,2 0 0,-1 0 0,1 0 0,-1 1 0,1 0 0,1-1 0,-1 1 0,0 1 0,1-1 0,10-5 0,1-3 0,94-69 0,-77 53 0,-21 17 0,0 1 0,1 0 0,0 1 0,18-9 0,28-14 0,-43 22 0,0 1 0,1 0 0,0 1 0,1 1 0,-1 1 0,1 0 0,22-3 0,-11 5 0,46-14 0,-52 12 0,-1 0 0,1 2 0,-1 0 0,26 0 0,511 5 0,-542 0 0,-1 1 0,31 7 0,-29-5 0,0-1 0,21 1 0,-11-1 0,0 1 0,-1 1 0,0 1 0,27 10 0,-28-8 0,1 0 0,0-2 0,0-1 0,36 2 0,55 4 0,-77-6 0,46 1 0,-62-7 0,0 2 0,-1 1 0,44 8 0,-43-5 0,0-2 0,1-1 0,32-1 0,-33-1 0,1 1 0,-1 1 0,33 6 0,75 15 0,-96-17 0,0-2 0,0-1 0,72-6 0,-25 1 0,-42 2 0,1 1 0,72 12 0,-26-2 0,-61-9 0,42 8 0,23 3 0,-17-3 0,102 21 0,-131-22 0,-32-5 0,0-1 0,21 2 0,37 6 0,-53-7 0,0 0 0,22 0 0,-19-4 0,1 2 0,-1 0 0,27 7 0,-27-5 0,1-1 0,-1-1 0,40-1 0,-38-2 0,0 2 0,-1 0 0,28 6 0,18 6 0,60 17 0,-107-25 0,38 6 0,-44-9 0,0 1 0,0 1 0,0 0 0,26 11 0,-30-11 0,1 1 0,0-1 0,0-1 0,24 2 0,17 4 0,56 13 0,45 0 0,-131-18 0,0-1 0,25 1 0,-26-3 0,1 1 0,27 6 0,104 14 0,-9 9 0,-98-21 0,-31-6 0,-1 0 0,33 1 0,-27-4 0,16-1 0,78 12 0,-23 10 0,-58-13 0,0-1 0,0-2 0,48 3 0,-46-9 0,-27-1 0,-1 0 0,1 1 0,0 1 0,0 0 0,-1 0 0,1 1 0,0 0 0,-1 1 0,0 0 0,1 1 0,12 6 0,-13-6 0,0 0 0,1 0 0,0-1 0,0 0 0,0-1 0,1-1 0,-1 1 0,0-2 0,0 0 0,16-1 0,-10 0 0,1 2 0,0 0 0,19 3 0,106 25 0,-76-15 0,57 16 0,130 37 0,-232-63 0,0 0 0,31 1 0,26 4 0,70 13 0,34 0 0,-145-17 0,0-1 0,53-2 0,-52-2 0,0 1 0,50 9 0,-61-6 0,1-2 0,32 0 0,-35-2 0,1 1 0,43 7 0,74 14 0,-65-12 0,43-3 0,-95-7 0,0 0 0,-1 2 0,1 2 0,50 11 0,-6 5 0,2-3 0,79 7 0,-40-16 0,12 1 0,-25-2 0,-33-3 0,45 17 0,-29-10 0,-54-6 0,40 2 0,-45-5 0,-1 1 0,23 5 0,-1 1 0,-23-5 0,35 13 0,-40-12 0,0 0 0,0-1 0,0 0 0,21 1 0,65 9 0,-48-6 0,-5 2 0,92 29 0,-32-6 0,-91-29 0,0-2 0,1 1 0,23-2 0,-27-1 0,0 1 0,-1 0 0,1 0 0,0 2 0,-1 0 0,19 7 0,216 72 0,-234-78 0,-7-2 0,1 0 0,-1 0 0,0 1 0,1 0 0,-1 0 0,-1 1 0,1 0 0,-1 0 0,1 1 0,-1 0 0,12 11 0,11 13 0,45 33 0,-38-29 0,12 9 0,-37-34 0,-1 2 0,-1 0 0,1 0 0,-2 1 0,9 12 0,19 19 0,-26-30 0,13 12 0,0 0 0,-2 2 0,-1 1 0,18 31 0,-33-50 0,0 1 0,1-1 0,-1-1 0,14 12 0,19 24 0,-33-34 0,-1 1 0,-1-1 0,0 1 0,0 0 0,-1 0 0,0 0 0,0 0 0,-1 1 0,-1-1 0,0 1 0,0 17 0,1-3 0,1 1 0,2 0 0,1-1 0,16 45 0,-2-7 0,-15-44 0,-2 1 0,2 26 0,4 25 0,-1-36 0,0-6 0,-3-1 0,0 1 0,1 42 0,-5-46 0,2 0 0,1 0 0,10 36 0,-8-36 0,0 1 0,-2 0 0,2 28 0,9 93 0,-14-137 0,5 56 0,-4-40 0,9 47 0,12 37 0,0 2 0,-1-1 0,-1 46 0,2-78 0,-12-48 0,5 32 0,-7 2 0,-8-49 0,1-1 0,0 1 0,1 0 0,1 0 0,1-1 0,0 0 0,1 0 0,10 19 0,-8-21 0,-1 0 0,2 0 0,0-1 0,0 0 0,1 0 0,0-1 0,25 19 0,-17-17 0,-7-5 0,0 0 0,0 1 0,-1 0 0,14 16 0,-16-17 0,0-1 0,0 0 0,18 13 0,10 8 0,-22-17 0,1 0 0,0-1 0,1-1 0,-1 0 0,2-1 0,-1-1 0,1 0 0,0-1 0,35 7 0,54 22 0,-13-3 0,-70-25 0,1-2 0,0 0 0,0-1 0,40 1 0,-46-4 0,-1 0 0,29 7 0,-27-4 0,37 3 0,398-6 0,-217-2 0,-214 2 0,-1 1 0,26 6 0,-24-4 0,38 3 0,3-6 0,-26-1 0,1 1 0,61 11 0,-52-6 0,1-1 0,-1-3 0,63-4 0,-16 0 0,-53 1 0,-10 0 0,-1 2 0,1 1 0,58 10 0,-68-7 0,0-2 0,32 1 0,-31-3 0,1 1 0,25 6 0,-10-2 0,0-2 0,0-1 0,76-6 0,-26 1 0,3 0 0,103 5 0,-171 0 0,-1 2 0,28 8 0,-31-6 0,-1-2 0,1-1 0,38 3 0,-6-6 0,184-3 0,-232 1 0,0 1 0,0-1 0,0 0 0,0 0 0,0 0 0,0 0 0,0-1 0,-1 0 0,1 0 0,0 0 0,-1-1 0,0 0 0,0 0 0,0 0 0,0 0 0,0 0 0,0-1 0,-1 0 0,0 0 0,1 0 0,-2 0 0,1 0 0,0 0 0,3-9 0,-2 5 0,0 0 0,1 0 0,0 1 0,0-1 0,1 1 0,0 1 0,0-1 0,14-10 0,-11 8 0,-5 5 0,0-1 0,0 0 0,-1 0 0,1 0 0,-1 0 0,0-1 0,-1 0 0,0 1 0,0-1 0,2-6 0,-2 5 0,0 0 0,1 1 0,-1-1 0,2 1 0,-1-1 0,7-8 0,-6 9 0,1-2 0,-1 1 0,0 0 0,0-1 0,-1 0 0,0 0 0,3-11 0,9-61 0,-10 31 0,-5 38 0,0 0 0,1 0 0,1 1 0,0-1 0,0 0 0,1 1 0,7-19 0,-5 18 0,0 0 0,-1 0 0,-1-1 0,0 1 0,0-1 0,-2 0 0,2-14 0,-4-90 0,-2 49 0,3-2183 0,-1 2236 0,0 0 0,-1 0 0,-5-16 0,-3-32 0,-2-10 0,8 52 0,1 0 0,-2-23 0,5 30 0,-1 0 0,0 0 0,-1 1 0,0-1 0,-1 1 0,-1-1 0,0 1 0,-7-15 0,-15-36 0,16 37 0,-1 1 0,-26-46 0,28 60 0,0-1 0,-1 2 0,-1-1 0,0 1 0,0 1 0,-1 0 0,0 0 0,-22-11 0,23 16 0,-59-26 0,-94-26 0,138 50 0,-35-2 0,1 0 0,-142-14 0,134 10 0,-1 3 0,-106-2 0,-359 12 0,511-2 0,1-2 0,-26-5 0,24 4 0,-38-3 0,30 7 0,6-1 0,1 0 0,-1-1 0,-29-7 0,19 3 0,-1 2 0,1 2 0,0 1 0,-40 3 0,-6 1 0,-520-3 0,578-2 0,-1-1 0,1 0 0,-39-12 0,38 8 0,0 2 0,0 0 0,-31-1 0,40 5 0,0-1 0,-22-5 0,-26-3 0,-9-2 0,54 8 0,0 0 0,-25-1 0,-61-6 0,71 6 0,-50-1 0,20 7 0,12 0 0,0-1 0,-93-14 0,106 8 0,-1 3 0,0 1 0,-47 4 0,-63-3 0,75-9 0,48 5 0,-49-2 0,53 7 0,-18 0 0,0-2 0,-55-9 0,45 1 0,22 3 0,-1 1 0,-60-3 0,64 8 0,-48-9 0,47 5 0,-46-1 0,57 5 0,1-1 0,-26-6 0,-22-2 0,-40-3 0,28 2 0,9 1 0,36 5 0,-52-2 0,48 7 0,-8 1 0,-1-3 0,-61-9 0,67 6 0,-1 1 0,1 3 0,-43 3 0,-62-4 0,82-8 0,44 6 0,-1 1 0,-23-2 0,-89 7 0,-54-4 0,123-9 0,44 7 0,0 1 0,-26-2 0,-487 4 0,255 3 0,255-2 0,-11 0 0,1 0 0,-1-2 0,-49-10 0,-5-5 0,47 10 0,-1-1 0,-53-20 0,73 22 0,0 1 0,-32-5 0,8 2 0,24 5 0,0 0 0,-32 1 0,34 3 0,-1-2 0,1 0 0,0-1 0,-16-4 0,-97-44 0,29 22 0,55 17 0,-74-30 0,104 36 0,0 0 0,-1 0 0,-26-2 0,24 4 0,0-1 0,-29-9 0,23 5 0,-1 1 0,-26-4 0,24 5 0,-40-13 0,51 14 0,-1 1 0,-29-4 0,30 6 0,-1-1 0,-31-10 0,-116-34 0,141 41 0,1 1 0,-47-5 0,54 8 0,2-1 0,1 0 0,0-1 0,0 0 0,1-1 0,-17-9 0,6 4 0,-203-79 0,46 30 0,120 35 0,42 17 0,0 0 0,-23-6 0,-51-10 0,50 11 0,0 2 0,-1 1 0,0 3 0,-58-2 0,83 7 0,0-1 0,-30-6 0,28 4 0,-36-3 0,15 6 0,-77-11 0,90 8 0,0 1 0,-41 2 0,-10-1 0,51-2 0,-1-1 0,-30-10 0,-29-5 0,36 9 0,-63-21 0,60 16 0,48 14 0,-237-62 0,65 32 0,147 26 0,0-1 0,0-1 0,1-2 0,-30-13 0,35 11 0,-1 2 0,-1 2 0,1 0 0,-1 1 0,-52-5 0,68 12 0,-9 0 0,0-1 0,0-1 0,0 0 0,1-2 0,-1 0 0,-29-11 0,36 11 0,-1 0 0,1 1 0,-1 0 0,-22-2 0,26 5 0,0-1 0,-1 0 0,1-1 0,0 0 0,0-1 0,0 0 0,1-1 0,-1 0 0,1 0 0,-9-6 0,-148-105 0,31 7 0,99 78 0,-71-75 0,99 98 0,-4-1 0,2-1 0,-1 0 0,1-1 0,1 0 0,-15-19 0,-12-15 0,12 16 0,10 10 0,-3-3 0,-28-45 0,41 57 0,-1 0 0,1 0 0,1-1 0,0 1 0,0-1 0,1 0 0,0 0 0,-1-17 0,3 18 0,0-1 0,-1 1 0,0 0 0,0 0 0,-1 0 0,0 0 0,-1 0 0,0 0 0,0 0 0,-6-9 0,2 1 0,0 1 0,2-1 0,0-1 0,0 1 0,2-1 0,-3-29 0,-6-29 0,0 6 0,10 52 0,0-1 0,-2 1 0,0 0 0,-14-34 0,14 41 0,0-1 0,1 0 0,1 0 0,0 0 0,0-1 0,1 1 0,1-14 0,-6-48 0,-1 34 0,0-46 0,-6-33 0,8 74 0,1 1 0,2-1 0,5-49 0,-4-79 0,-10 113 0,8 44 0,0-1 0,-2-24 0,4-296 0,3 161 0,-3 160 0,-1 0 0,0 0 0,-5-15 0,3 13 0,1 1 0,-2-24 0,4-37 0,2 35 0,-3 1 0,-9-63 0,4 51 0,2 0 0,3-1 0,5-56 0,-1 6 0,-3 79 0,-9-48 0,5 48 0,-2-47 0,7-1036 0,1 501 0,-2 594 0,0 0 0,-1 0 0,-5-16 0,-3-32 0,-2-10 0,8 52 0,1 0 0,-2-23 0,5 40 0,0-19 0,-1-1 0,-8-41 0,7 57 0,0 0 0,0 1 0,0-1 0,-1 1 0,0 0 0,-1-1 0,1 1 0,-1 0 0,0 1 0,-1-1 0,1 1 0,-1 0 0,-8-7 0,-7-6 0,0-2 0,-17-22 0,-15-15 0,26 33 0,-1 2 0,-1 0 0,-1 2 0,0 2 0,-2 0 0,0 2 0,-65-24 0,83 37 0,-1-1 0,1 2 0,-21-2 0,23 3 0,-1 0 0,1-1 0,0 0 0,0 0 0,0-2 0,-11-3 0,-29-14 0,-1 4 0,-1 1 0,-81-13 0,120 26 0,-82-23 0,36 9 0,35 11 0,0 2 0,-27-1 0,-24-3 0,18 1 0,0 2 0,-100 6 0,53 1 0,-875-2 0,958-1 0,0-1 0,-26-6 0,24 4 0,-38-3 0,-364 6 0,206 2 0,197-2 0,1-1 0,-26-6 0,24 4 0,-38-3 0,17 6 0,19 1 0,0 0 0,-1-3 0,-36-6 0,40 5 0,-1 0 0,-30 0 0,30 3 0,-1-1 0,-25-5 0,-41-6 0,13 2 0,-43-11 0,76 11 0,-1 3 0,-77-4 0,40 12 0,39 1 0,1-2 0,-80-12 0,97 9 0,0 2 0,-31 0 0,32 2 0,0-2 0,-35-5 0,27 2 0,1 1 0,-65 2 0,-8-1 0,44-8 0,45 7 0,-1 1 0,-23-1 0,-16 3 0,30 2 0,-1-2 0,1 0 0,-49-11 0,-80-11 0,126 18 0,-56-2 0,52 5 0,-34-5 0,-8-3 0,-16-3 0,62 8 0,0 2 0,0 1 0,0 1 0,-32 4 0,19-2 0,-41-3 0,78 1 0,0 0 0,0-1 0,0 0 0,0 0 0,1 0 0,-1-1 0,1 1 0,-1-1 0,1 0 0,0-1 0,0 1 0,0-1 0,1 1 0,-1-1 0,1 0 0,0 0 0,-5-9 0,-3-5 0,1 1 0,1-1 0,-7-23 0,-4-7 0,12 30 0,0 0 0,-7-33 0,6 7 0,0-2 0,-2 1 0,-20-52 0,21 74 0,1-1 0,1 0 0,1-1 0,1 0 0,1 0 0,1 0 0,0-41 0,4 51 0,0-7 0,0 0 0,5-22 0,-4 37 0,1-1 0,0 1 0,0 0 0,0 0 0,1 1 0,0-1 0,1 0 0,-1 1 0,1 0 0,5-6 0,-2 3 0,-1 1 0,0-1 0,-1 0 0,0-1 0,0 1 0,-1-1 0,0 0 0,-1 0 0,3-12 0,-4 15 0,1 0 0,0 1 0,0 0 0,1 0 0,0 0 0,0 0 0,0 1 0,1-1 0,6-5 0,12-17 0,-5 7 0,0 0 0,2 2 0,0 0 0,27-18 0,37-36 0,-71 62 0,0 1 0,0 0 0,1 1 0,0 1 0,16-7 0,-12 5 0,0 1 0,26-20 0,-12 5 0,2 2 0,1 2 0,54-25 0,-18 11 0,125-58 0,-166 79 0,-11 5 0,0-1 0,-1 0 0,1-1 0,21-17 0,-28 19 0,0 0 0,0 2 0,1-1 0,25-8 0,-4 2 0,-13 5 0,1 1 0,-1 1 0,1 0 0,1 2 0,-1 1 0,33 0 0,-31 2 0,0 0 0,0-2 0,25-5 0,79-30 0,-34 8 0,-47 19 0,1 3 0,62-4 0,-102 11 0,52-9 0,-42 6 0,0 1 0,21-1 0,-19 3 0,37-9 0,-37 6 0,39-3 0,16 7 0,-32 0 0,0-1 0,64-11 0,-66 4 0,-5 0 0,0 2 0,73-4 0,-89 11 0,8-1 0,-1 0 0,0-1 0,1-2 0,30-7 0,-24 5 0,0 0 0,1 2 0,0 2 0,49 4 0,-2-1 0,340-2 0,-400-1 0,0-1 0,25-6 0,32-2 0,405 7 0,-246 5 0,1566-2 0,-1787-1 0,0-1 0,29-6 0,-28 4 0,0 1 0,21-2 0,28 5 0,-38 1 0,0-1 0,0-2 0,50-9 0,-16-5 0,109-22 0,-158 35 0,0-1 0,0 0 0,17-8 0,32-9 0,-29 14 0,-1-2 0,0-1 0,0-2 0,-1-1 0,0-1 0,50-32 0,-35 23 0,-37 19 0,-1 0 0,1 0 0,11-9 0,27-13 0,-39 22 0,0-1 0,0 1 0,-1-1 0,0 0 0,0-1 0,-1 0 0,10-9 0,-9 7 0,1 0 0,0 0 0,17-11 0,-20 16 0,0-1 0,-1 0 0,0 1 0,0-2 0,0 1 0,0-1 0,0 1 0,-1-1 0,0 0 0,0-1 0,-1 1 0,1-1 0,-1 0 0,4-9 0,-2 3 0,0 0 0,0 0 0,2 0 0,-1 1 0,2 0 0,-1 0 0,1 1 0,17-16 0,-11 11 0,31-52 0,-32 49 0,-2-2 0,1 1 0,-2-2 0,12-34 0,-9 24 0,-6 13 0,1 0 0,1 1 0,1 0 0,0 0 0,19-22 0,-24 31 0,-1 0 0,0 0 0,0 0 0,-1-1 0,0 1 0,0-1 0,-1 0 0,0 0 0,0-9 0,3-8 0,12-41 0,-4-2 0,-3 1 0,2-99 0,-12 149 0,1 7 0,-1 1 0,0-1 0,0 0 0,-1 1 0,-1-1 0,0 1 0,0 0 0,-1 0 0,-1 0 0,0 0 0,-5-11 0,-14-32 0,21 45 0,0 0 0,-1 1 0,-1-1 0,1 1 0,-1 0 0,0 0 0,-1 0 0,-8-10 0,-10-7 0,-31-40 0,42 49 0,-1 0 0,0 1 0,-2 1 0,-15-12 0,13 11 0,0-1 0,-22-25 0,-27-33 0,58 65 0,0 0 0,0 0 0,-1 1 0,-16-10 0,-20-18 0,11 9 0,27 21 0,1 0 0,0 0 0,-1 0 0,2 0 0,-10-12 0,7 8 0,-1-1 0,0 1 0,0 1 0,-1-1 0,-16-9 0,14 10 0,0-2 0,0 1 0,-12-14 0,16 15 0,0 0 0,-1 0 0,0 1 0,-1 0 0,0 0 0,0 1 0,0 1 0,-1-1 0,-12-3 0,-1 1 0,0 1 0,0 1 0,-29-3 0,35 6 0,1-1 0,-28-11 0,28 9 0,0 1 0,-27-6 0,-89-10 0,42 0 0,62 13 0,-53-7 0,2 4 0,48 6 0,-56-3 0,55 6 0,-43-7 0,44 4 0,-49-1 0,-477 7 0,536 0 0,0 1 0,-26 6 0,24-3 0,-38 1 0,-30-7 0,-38 3 0,0 19 0,38-10 0,60-6 0,-49 2 0,39-7 0,14-1 0,0 1 0,1 2 0,-1 1 0,-28 6 0,22-3 0,-1-2 0,1-1 0,-1-1 0,-49-5 0,2 0 0,-631 3 0,697 1 0,-1 1 0,-29 7 0,28-5 0,-1-1 0,-20 1 0,-298-3 0,162-3 0,143-2-1365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7.2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24575,'4'0'0,"1"0"0,0 1 0,0-1 0,0 1 0,0 1 0,-1-1 0,1 0 0,0 1 0,-1 0 0,1 0 0,6 5 0,0 2 0,0 0 0,17 17 0,16 14 0,17 14 0,-45-38 0,30 24 0,-43-38 0,0 0 0,1 0 0,-1 0 0,1 0 0,-1 0 0,1-1 0,-1 0 0,1 1 0,0-1 0,0-1 0,-1 1 0,1-1 0,0 1 0,0-1 0,0 0 0,0 0 0,0-1 0,0 1 0,-1-1 0,1 0 0,0 0 0,0 0 0,4-2 0,-2-1 0,0 1 0,0-1 0,0-1 0,0 1 0,-1-1 0,1 0 0,-1 0 0,-1 0 0,1-1 0,-1 1 0,7-12 0,73-105-1365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8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24575,'2'0'0,"0"0"0,0 1 0,-1-1 0,1 0 0,0 1 0,-1 0 0,1-1 0,0 1 0,-1 0 0,1 0 0,-1 0 0,1 0 0,-1 0 0,0 1 0,1-1 0,-1 0 0,0 0 0,0 1 0,0-1 0,0 1 0,1 1 0,19 42 0,-11-22 0,9 9 0,-12-22 0,-1 0 0,-1 0 0,1 0 0,-1 1 0,-1 0 0,0 0 0,-1 0 0,4 18 0,5 47 0,-7-51 0,0 1 0,0 27 0,-3-22 0,8 43 0,-4-44 0,1 43 0,-5-49 0,-2 0 0,0 0 0,-1 0 0,-2 0 0,0-1 0,-2 1 0,-13 41 0,-6-12-1365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2:59.3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24575,'2'1'0,"0"0"0,1-1 0,-1 1 0,0 0 0,0 0 0,0 0 0,0 0 0,0 0 0,-1 0 0,1 1 0,0-1 0,-1 1 0,1-1 0,0 1 0,-1 0 0,0-1 0,2 4 0,22 35 0,-25-39 0,64 102 0,-45-76 0,-1 1 0,-1 1 0,24 59 0,-40-83 0,3 7 0,1 1 0,0-1 0,0 0 0,1 0 0,14 20 0,-18-29 0,0 0 0,1-1 0,0 1 0,0-1 0,-1 0 0,1 0 0,0 0 0,1 0 0,-1 0 0,0 0 0,1-1 0,-1 0 0,0 0 0,1 0 0,-1 0 0,1 0 0,0-1 0,-1 1 0,1-1 0,0 0 0,-1 0 0,1-1 0,0 1 0,-1-1 0,1 1 0,3-3 0,-2 2-76,0-1 1,0 1-1,0-1 0,-1 0 0,1-1 0,-1 1 0,1-1 0,-1 0 1,0 0-1,0 0 0,0-1 0,-1 1 0,1-1 0,-1 0 1,0 0-1,0 0 0,4-6 0,-1-7-6750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00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24575,'5'0'0,"0"1"0,-1 0 0,1 0 0,-1 0 0,1 0 0,-1 0 0,0 1 0,0 0 0,1 0 0,-1 0 0,0 1 0,-1-1 0,1 1 0,0 0 0,5 6 0,5 5 0,-1 1 0,16 25 0,3 3 0,0-10 0,-24-26 0,0 1 0,-1 0 0,0 0 0,0 0 0,-1 1 0,0 0 0,9 19 0,-10-13 0,1 0 0,0 0 0,1-1 0,1 0 0,0 0 0,1-1 0,16 19 0,-18-22 9,0-1-1,-1 1 1,0 0-1,0 1 0,-1-1 1,7 23-1,7 13-1432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02.2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0 105 24575,'12'1'0,"1"0"0,-1 0 0,0 1 0,0 1 0,0 0 0,20 9 0,67 38 0,-59-29 0,3 8 0,-37-24 0,-1 0 0,1-1 0,0 0 0,1 0 0,-1 0 0,1-1 0,-1 0 0,1 0 0,0-1 0,0 0 0,0 0 0,13 2 0,-17-5 0,0 1 0,0-1 0,0 0 0,0 0 0,0 0 0,0 0 0,0-1 0,-1 1 0,1-1 0,0 0 0,-1 0 0,1 0 0,-1 0 0,0 0 0,0 0 0,0 0 0,0-1 0,0 1 0,0-1 0,0 0 0,-1 1 0,0-1 0,1 0 0,0-5 0,4-8 0,-1 0 0,0-1 0,2-18 0,-6 29 0,3-10 24,1 0 0,12-29-1,-2 8-1459,-9 20-5390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4:03:06.4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0 732 24575,'7'1'0,"-1"-1"0,0 0 0,1 0 0,-1-1 0,0 0 0,1 0 0,-1 0 0,0-1 0,0 0 0,0 0 0,0-1 0,0 1 0,-1-1 0,10-6 0,-3 1 0,1 1 0,0 0 0,0 1 0,1 0 0,0 1 0,0 1 0,0 0 0,1 1 0,20-2 0,97-19 0,-124 22 0,-1 0 0,1-1 0,-1-1 0,0 1 0,0-1 0,0 0 0,0 0 0,-1-1 0,6-5 0,25-16 0,-3-1 0,-29 22 0,1 1 0,-1-1 0,1 1 0,12-7 0,-7 4 0,0 1 0,0-2 0,12-10 0,28-18 0,-37 28 0,1-1 0,-2-1 0,1 0 0,-1-1 0,-1 0 0,0-1 0,20-26 0,-6 0 0,36-66 0,-35 68 0,-22 31 0,0-1 0,0 0 0,0 0 0,5-11 0,3-13-51,-9 19-168,1 1 0,0 0 0,0 0 0,1 0 0,8-10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CE060-5855-40A6-9A40-E3A0E52BC28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46D3-1C12-4556-922E-1EC25B36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‘Computer forensics’ refers to the collection, preservation, analysis and presentation of computer-based evidence. In litigation, computer forensics often requires expert testimony.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46D3-1C12-4556-922E-1EC25B366C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7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46D3-1C12-4556-922E-1EC25B366C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46D3-1C12-4556-922E-1EC25B366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0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https://github.com/frankwxu/digital-forensics-lab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46D3-1C12-4556-922E-1EC25B366C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644E-476B-0321-DB8D-965C526ED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E79A-C500-0AF2-752E-D85C53F4E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9275-04A9-372E-890F-412FA979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3D990-0927-A344-4D76-1041B889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30CF-2566-68EF-2078-88622515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B5AA-D1A7-2F10-851D-6DEDE6CC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E286F-4FE2-2271-3DF3-7A2021DB6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15D64-41CE-2866-0045-92637CAA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46896-4606-A748-79DE-7C043185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2EC1D-1D5F-9A0C-EA93-3CEE2A24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2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F63C1-6277-6977-C0B2-EE28223CC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0A5A4-6601-6363-D2BB-983B4454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803D-36CF-5BA6-DEF0-749AFB0D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7DCF3-970F-6844-EDE1-103C3D73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079D-223D-5370-B467-E19749DF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0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7743-C61D-2EAB-92CC-B7DF91CA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5C81-59C7-5AC2-3743-2E58B59E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3905-E49F-32C9-D653-8DABEC8E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8EEC-8AA6-CBC1-AA62-68CE8D53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AF3F8-0311-D748-A7EF-0B2C9406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D8E8-0E86-E391-A98D-3779ED55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7FB95-BC67-1AC2-B59A-E18BA0340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5EDBE-DF4D-9028-3AD7-53898015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A5C3-2363-369A-383B-15257030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C5653-429F-E006-1A3E-AD804F44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0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9610-29CD-E882-1EC6-CAA2789A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409D-A93D-8CB4-79D9-C90B4493F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9920B-A2DF-0658-648A-9EB0825D7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901BE-A90B-9790-399B-05B5DAF7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BE9BE-5B41-8B5C-60CE-C1663F46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612B6-01A1-CD47-5D95-68C5045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7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A4DF-8259-8095-4F02-9DEC3D1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3B61D-0859-BCAC-B6B6-8187A69E3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1D8D2-8A18-E575-FD73-7E754FF92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AD063-A062-7689-0E4B-9EEE1D24E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0FDC8-FB0C-5134-BCB5-78498678F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166D-214A-2D9C-304D-153242B0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2DF19-7737-3F00-C91F-88DAAEA1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26FD5-B0B5-9960-B542-9B2EC540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2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38AE-D697-E682-64EA-251422A3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89EAA-927B-BDFB-2A7B-0549EFF4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1FF91-A744-025C-21AD-BC2027AC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20829-F59B-BBA2-C4B2-CA73B404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B3B2D-CED2-E0F8-9269-FC3AD06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57F67-7E65-BFEB-AD72-F1D2C20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ED746-F14D-9F6C-2964-CDC82F74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8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F7C2-BC2A-834E-AD8D-DCF06E1A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0F67-8F3D-E2B1-9177-E5EAA39A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55A45-DA63-238F-A493-E2063123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F3A36-AE7D-2616-0FA1-E145C3ADC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26DA-50A7-02DA-667E-27E048BC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622EC-1887-3D99-0611-F28B21DD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9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F853-EA11-D2E3-87F7-D7B07E70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C096B-CB4D-2241-F2DE-D9775A226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25320-F3D8-AC73-DA44-13AA0C6F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C4215-236F-6D96-EC09-3513013D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30C1F-71DD-48F3-D596-4B7C530F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C58D-EDC4-DA4A-46AD-3140BB85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AAF9F-CEC3-DE15-D217-8FA2F353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AADF4-7D86-14DC-2ED1-2BACA8E5A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96A98-D033-53D5-5BCB-A09028EC4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BEC35-CD7B-4CAE-A8B5-85C47B2BF6E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4941-CBAF-456B-A031-D6691A01C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5C19F-B04C-F1D7-EF39-423A6AC5F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59D5-047A-4F9B-97DB-0368CE467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24.xml"/><Relationship Id="rId18" Type="http://schemas.openxmlformats.org/officeDocument/2006/relationships/image" Target="../media/image30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27.png"/><Relationship Id="rId17" Type="http://schemas.openxmlformats.org/officeDocument/2006/relationships/customXml" Target="../ink/ink26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22.xml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customXml" Target="../ink/ink28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24" Type="http://schemas.openxmlformats.org/officeDocument/2006/relationships/customXml" Target="../ink/ink11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30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9C9C-BCAB-7D58-695A-677585A1A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Visualizing and Reasoning about Presentable Digital</a:t>
            </a:r>
            <a:br>
              <a:rPr lang="en-GB" sz="4000" dirty="0"/>
            </a:br>
            <a:r>
              <a:rPr lang="en-GB" sz="4000" dirty="0"/>
              <a:t>Forensic Evidence with Knowledge Graphs</a:t>
            </a:r>
            <a:endParaRPr lang="en-US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05DF1F-B64B-2F37-DD09-12C838123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Weifeng Xu, University of Baltimore</a:t>
            </a:r>
          </a:p>
          <a:p>
            <a:r>
              <a:rPr lang="en-GB" dirty="0"/>
              <a:t>Dianxiang Xu, University of Missouri-Kansas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C531-A948-D3E2-B8CB-1E7B5726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Forensic Domain Objects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9BCC-5707-F283-75E9-DC53F6B6B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1604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Focus on investigation procedures and specify how criminal activities are reconstructed, what evidence is associated with these activities, and how evidence is observed and identified</a:t>
            </a:r>
          </a:p>
          <a:p>
            <a:r>
              <a:rPr lang="en-GB" dirty="0"/>
              <a:t>Timeline Object: It provides a chronological-based reporting format to describe how reconstructed criminal activities are organized.</a:t>
            </a:r>
          </a:p>
          <a:p>
            <a:r>
              <a:rPr lang="en-GB" dirty="0"/>
              <a:t>Action Object: One cybercriminal activity performed by threat actors.</a:t>
            </a:r>
          </a:p>
          <a:p>
            <a:r>
              <a:rPr lang="en-GB" dirty="0"/>
              <a:t>Investigation Tool Object: Refers to as software or a hardware tool that is used by investigators to perform digital forensic investigations on artifacts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7919-A5B8-BE9B-F707-A7A8021D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04" y="1210469"/>
            <a:ext cx="4500757" cy="50698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00C264-1EDE-90F1-3DED-0811B8D37C2B}"/>
              </a:ext>
            </a:extLst>
          </p:cNvPr>
          <p:cNvGrpSpPr/>
          <p:nvPr/>
        </p:nvGrpSpPr>
        <p:grpSpPr>
          <a:xfrm>
            <a:off x="7389382" y="2285882"/>
            <a:ext cx="2727720" cy="1073520"/>
            <a:chOff x="7389382" y="2285882"/>
            <a:chExt cx="272772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6F657E-5CAD-390C-4D7A-830DDF721159}"/>
                    </a:ext>
                  </a:extLst>
                </p14:cNvPr>
                <p14:cNvContentPartPr/>
                <p14:nvPr/>
              </p14:nvContentPartPr>
              <p14:xfrm>
                <a:off x="7389382" y="2381642"/>
                <a:ext cx="2727720" cy="97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6F657E-5CAD-390C-4D7A-830DDF7211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382" y="2363642"/>
                  <a:ext cx="276336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1BEF0F-1DB9-5BE1-F731-50FB1C9585F9}"/>
                    </a:ext>
                  </a:extLst>
                </p14:cNvPr>
                <p14:cNvContentPartPr/>
                <p14:nvPr/>
              </p14:nvContentPartPr>
              <p14:xfrm>
                <a:off x="9946102" y="2285882"/>
                <a:ext cx="141120" cy="26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1BEF0F-1DB9-5BE1-F731-50FB1C9585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28102" y="2267882"/>
                  <a:ext cx="17676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65C0F5-157C-E04E-751F-E9FE1A86D1EA}"/>
              </a:ext>
            </a:extLst>
          </p:cNvPr>
          <p:cNvGrpSpPr/>
          <p:nvPr/>
        </p:nvGrpSpPr>
        <p:grpSpPr>
          <a:xfrm>
            <a:off x="6447262" y="3165362"/>
            <a:ext cx="4165200" cy="1081080"/>
            <a:chOff x="6447262" y="3165362"/>
            <a:chExt cx="4165200" cy="10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E98024-5731-F548-F368-2BAE5FF72E43}"/>
                    </a:ext>
                  </a:extLst>
                </p14:cNvPr>
                <p14:cNvContentPartPr/>
                <p14:nvPr/>
              </p14:nvContentPartPr>
              <p14:xfrm>
                <a:off x="6447262" y="3292082"/>
                <a:ext cx="2670120" cy="9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E98024-5731-F548-F368-2BAE5FF72E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9622" y="3274442"/>
                  <a:ext cx="270576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94EE4C-ACF3-8643-85AF-04A42CD98301}"/>
                    </a:ext>
                  </a:extLst>
                </p14:cNvPr>
                <p14:cNvContentPartPr/>
                <p14:nvPr/>
              </p14:nvContentPartPr>
              <p14:xfrm>
                <a:off x="9115582" y="3228362"/>
                <a:ext cx="57240" cy="9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94EE4C-ACF3-8643-85AF-04A42CD983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97582" y="3210362"/>
                  <a:ext cx="92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2465F7-5E9C-665B-C2CE-BFD50B7708E6}"/>
                    </a:ext>
                  </a:extLst>
                </p14:cNvPr>
                <p14:cNvContentPartPr/>
                <p14:nvPr/>
              </p14:nvContentPartPr>
              <p14:xfrm>
                <a:off x="8705182" y="3228002"/>
                <a:ext cx="1894320" cy="560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2465F7-5E9C-665B-C2CE-BFD50B770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87182" y="3210002"/>
                  <a:ext cx="19299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3D0E63-C81A-B89B-2701-E360D3268CB5}"/>
                    </a:ext>
                  </a:extLst>
                </p14:cNvPr>
                <p14:cNvContentPartPr/>
                <p14:nvPr/>
              </p14:nvContentPartPr>
              <p14:xfrm>
                <a:off x="10384582" y="3165362"/>
                <a:ext cx="227880" cy="17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3D0E63-C81A-B89B-2701-E360D3268C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66942" y="3147722"/>
                  <a:ext cx="26352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54EC6A-8955-5985-92C3-8FB74179C9D8}"/>
              </a:ext>
            </a:extLst>
          </p:cNvPr>
          <p:cNvGrpSpPr/>
          <p:nvPr/>
        </p:nvGrpSpPr>
        <p:grpSpPr>
          <a:xfrm>
            <a:off x="7370662" y="5168762"/>
            <a:ext cx="1504440" cy="1053000"/>
            <a:chOff x="7370662" y="5168762"/>
            <a:chExt cx="1504440" cy="10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AE99A5-E5AC-F774-8632-E847A10F4F82}"/>
                    </a:ext>
                  </a:extLst>
                </p14:cNvPr>
                <p14:cNvContentPartPr/>
                <p14:nvPr/>
              </p14:nvContentPartPr>
              <p14:xfrm>
                <a:off x="7370662" y="5168762"/>
                <a:ext cx="1476360" cy="89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AE99A5-E5AC-F774-8632-E847A10F4F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3022" y="5151122"/>
                  <a:ext cx="1512000" cy="9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B5C326-5415-CA45-4FEB-5628476D767A}"/>
                    </a:ext>
                  </a:extLst>
                </p14:cNvPr>
                <p14:cNvContentPartPr/>
                <p14:nvPr/>
              </p14:nvContentPartPr>
              <p14:xfrm>
                <a:off x="8649022" y="5906042"/>
                <a:ext cx="226080" cy="31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B5C326-5415-CA45-4FEB-5628476D76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31382" y="5888042"/>
                  <a:ext cx="261720" cy="35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601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E92F-4777-61DE-8053-F9903D31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D47C-51B9-B4B3-8145-A68E60C7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0269"/>
          </a:xfrm>
        </p:spPr>
        <p:txBody>
          <a:bodyPr/>
          <a:lstStyle/>
          <a:p>
            <a:r>
              <a:rPr lang="en-GB" dirty="0"/>
              <a:t>The city of New Orleans passed a law in 2004 making possession of nine or more unique rhinoceros images a serious crime. The network administrator at the University of New Orleans recently alerted police when his instance of RHINOVORE flagged illegal rhino traffic. </a:t>
            </a:r>
          </a:p>
          <a:p>
            <a:r>
              <a:rPr lang="en-GB" dirty="0"/>
              <a:t>Evidence in the case includes (1) Three network traces (log files) and (2) a USB key seized from one of the University’s labs (DD image).</a:t>
            </a:r>
          </a:p>
          <a:p>
            <a:r>
              <a:rPr lang="en-GB" dirty="0"/>
              <a:t>Investigation process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5D9FB-0D67-44B0-5A63-F0D39E0EC06A}"/>
              </a:ext>
            </a:extLst>
          </p:cNvPr>
          <p:cNvSpPr txBox="1"/>
          <p:nvPr/>
        </p:nvSpPr>
        <p:spPr>
          <a:xfrm>
            <a:off x="5806976" y="236498"/>
            <a:ext cx="6219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Dr.</a:t>
            </a:r>
            <a:r>
              <a:rPr lang="en-GB" dirty="0"/>
              <a:t> Golden G. Richard III, and was originally used in the Digital Forensic Research Workshop 2005 RODEO Challenge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BEFB6-0C2C-1999-8B58-2121EB1CD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7"/>
          <a:stretch/>
        </p:blipFill>
        <p:spPr>
          <a:xfrm>
            <a:off x="1177104" y="4962655"/>
            <a:ext cx="8237934" cy="15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DF346-12D5-40A6-D6B4-72B85A16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63" y="0"/>
            <a:ext cx="10495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2A144C-13A0-57EC-4412-4E539A9E4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" t="12445" r="41289" b="33704"/>
          <a:stretch/>
        </p:blipFill>
        <p:spPr>
          <a:xfrm>
            <a:off x="2445461" y="418609"/>
            <a:ext cx="9573818" cy="6020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13C78C-668B-03AF-9EC0-BFA237DDDE24}"/>
                  </a:ext>
                </a:extLst>
              </p14:cNvPr>
              <p14:cNvContentPartPr/>
              <p14:nvPr/>
            </p14:nvContentPartPr>
            <p14:xfrm>
              <a:off x="1793424" y="172457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13C78C-668B-03AF-9EC0-BFA237DDD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5784" y="170693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BF2C9E-F7A5-A427-6107-F3EB3A21D57A}"/>
              </a:ext>
            </a:extLst>
          </p:cNvPr>
          <p:cNvSpPr txBox="1"/>
          <p:nvPr/>
        </p:nvSpPr>
        <p:spPr>
          <a:xfrm>
            <a:off x="172720" y="1043858"/>
            <a:ext cx="20421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DFKG supports reasoning</a:t>
            </a:r>
            <a:r>
              <a:rPr lang="en-US" sz="2800" dirty="0">
                <a:solidFill>
                  <a:srgbClr val="FF0000"/>
                </a:solidFill>
              </a:rPr>
              <a:t>: What evidence showed a suspect deleted an illegal picture?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D79E50-BB06-1E98-1DF0-33D22FD92323}"/>
              </a:ext>
            </a:extLst>
          </p:cNvPr>
          <p:cNvGrpSpPr/>
          <p:nvPr/>
        </p:nvGrpSpPr>
        <p:grpSpPr>
          <a:xfrm>
            <a:off x="8300520" y="5750360"/>
            <a:ext cx="1197720" cy="447840"/>
            <a:chOff x="8219240" y="5811320"/>
            <a:chExt cx="11977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CD51D6-2923-EABA-E0D3-52141D7D0B92}"/>
                    </a:ext>
                  </a:extLst>
                </p14:cNvPr>
                <p14:cNvContentPartPr/>
                <p14:nvPr/>
              </p14:nvContentPartPr>
              <p14:xfrm>
                <a:off x="8219240" y="6013280"/>
                <a:ext cx="1169640" cy="82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CD51D6-2923-EABA-E0D3-52141D7D0B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01240" y="5995640"/>
                  <a:ext cx="1205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CA806B-3550-9DD3-DBDB-4AFFA35B25B3}"/>
                    </a:ext>
                  </a:extLst>
                </p14:cNvPr>
                <p14:cNvContentPartPr/>
                <p14:nvPr/>
              </p14:nvContentPartPr>
              <p14:xfrm>
                <a:off x="9204560" y="5811320"/>
                <a:ext cx="212400" cy="44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CA806B-3550-9DD3-DBDB-4AFFA35B25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86920" y="5793320"/>
                  <a:ext cx="248040" cy="48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471420-CD2A-5C64-314C-DB2961D397A5}"/>
                  </a:ext>
                </a:extLst>
              </p14:cNvPr>
              <p14:cNvContentPartPr/>
              <p14:nvPr/>
            </p14:nvContentPartPr>
            <p14:xfrm>
              <a:off x="2164920" y="191773"/>
              <a:ext cx="9202320" cy="6129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471420-CD2A-5C64-314C-DB2961D397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6920" y="174133"/>
                <a:ext cx="9237960" cy="61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14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31D2-6321-419E-A5E4-702B41CC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</a:t>
            </a:r>
            <a:r>
              <a:rPr lang="en-GB" dirty="0"/>
              <a:t>DFKG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D758-C845-553B-4DC4-976222C14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Representing comprehensive intelligence of criminal cases.</a:t>
            </a:r>
          </a:p>
          <a:p>
            <a:r>
              <a:rPr lang="en-GB" dirty="0"/>
              <a:t>Demonstrating that the acceptance of evidence specified in DFKG meets the </a:t>
            </a:r>
            <a:r>
              <a:rPr lang="en-US" dirty="0" err="1"/>
              <a:t>PreDIE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dirty="0"/>
              <a:t>criteria.</a:t>
            </a:r>
          </a:p>
          <a:p>
            <a:r>
              <a:rPr lang="en-GB" dirty="0"/>
              <a:t>Identifying </a:t>
            </a:r>
            <a:r>
              <a:rPr lang="en-US" dirty="0" err="1"/>
              <a:t>PreDIE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dirty="0"/>
              <a:t> criteria for cross-jurisdictional acceptance of digital evidence.</a:t>
            </a:r>
          </a:p>
          <a:p>
            <a:r>
              <a:rPr lang="en-GB" dirty="0"/>
              <a:t>Using as a basis for AI-enabled evidence analysis, such as evidence discovery and evidence validation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7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7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Freeform: Shape 308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F06E90C9-0487-5CCA-DCDD-93F76587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1844" y="2283578"/>
            <a:ext cx="4768755" cy="194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02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4B97-CE3A-6872-BBB4-AF1CCE1B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94B4-24FF-8454-1200-6F23AA93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digital forensics?</a:t>
            </a:r>
          </a:p>
          <a:p>
            <a:r>
              <a:rPr lang="en-GB" dirty="0"/>
              <a:t>The challenges of presenting digital evidence in the courtroom</a:t>
            </a:r>
          </a:p>
          <a:p>
            <a:pPr lvl="1"/>
            <a:r>
              <a:rPr lang="en-GB" dirty="0"/>
              <a:t>Evidence Presentable Problem</a:t>
            </a:r>
          </a:p>
          <a:p>
            <a:r>
              <a:rPr lang="en-US" dirty="0"/>
              <a:t>Digital Forensic Knowledge Graph (DFKG)</a:t>
            </a:r>
          </a:p>
          <a:p>
            <a:pPr lvl="1"/>
            <a:r>
              <a:rPr lang="en-US" dirty="0"/>
              <a:t>Approach to address Evidence Presentable Problem</a:t>
            </a:r>
          </a:p>
          <a:p>
            <a:r>
              <a:rPr lang="en-US" dirty="0"/>
              <a:t>Case study</a:t>
            </a:r>
          </a:p>
          <a:p>
            <a:pPr lvl="1"/>
            <a:r>
              <a:rPr lang="en-US" dirty="0"/>
              <a:t>Presenting and reasoning evidence using DFKG</a:t>
            </a:r>
          </a:p>
          <a:p>
            <a:r>
              <a:rPr lang="en-US" dirty="0"/>
              <a:t>Benefits of DFKG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7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BB6F-CDE4-2D5C-0530-FDF29100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digital forensics?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E43AF-1210-41AC-FDE8-F16F5B2B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Digital forensics is the process of examining and interpreting data from digital devices in order to find out what happened. </a:t>
            </a:r>
          </a:p>
          <a:p>
            <a:pPr lvl="1"/>
            <a:r>
              <a:rPr lang="en-GB" dirty="0"/>
              <a:t>identification, collection, examination, and analysis of data while preserving the integrity of the information and maintaining a strict chain of custody for the data</a:t>
            </a:r>
          </a:p>
          <a:p>
            <a:r>
              <a:rPr lang="en-GB" dirty="0"/>
              <a:t>The importance of digital forensic evidence</a:t>
            </a:r>
          </a:p>
          <a:p>
            <a:pPr lvl="1"/>
            <a:r>
              <a:rPr lang="en-GB" dirty="0"/>
              <a:t>evidence is the key to proving someone is guilty or innocent of the actions they have been charged</a:t>
            </a:r>
          </a:p>
          <a:p>
            <a:r>
              <a:rPr lang="en-GB" dirty="0"/>
              <a:t>Testifying in court as an expert</a:t>
            </a:r>
          </a:p>
          <a:p>
            <a:pPr lvl="1"/>
            <a:r>
              <a:rPr lang="en-GB" dirty="0"/>
              <a:t>digital forensic professionals need to present and interpret evidence to various audiences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8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8D5D3-D19A-5700-4964-F6E06F5A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"The challenges of presenting &amp; interpreting digital evidence in the courtroom"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40134-9871-8228-EDBB-DC7C83A0AC32}"/>
              </a:ext>
            </a:extLst>
          </p:cNvPr>
          <p:cNvSpPr txBox="1"/>
          <p:nvPr/>
        </p:nvSpPr>
        <p:spPr>
          <a:xfrm>
            <a:off x="838200" y="1831365"/>
            <a:ext cx="95355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“It is Friday afternoon in week three of a trial. The jury has returned from lunch, the well-presented computer </a:t>
            </a:r>
            <a:r>
              <a:rPr lang="en-GB" sz="2400" i="1" dirty="0">
                <a:highlight>
                  <a:srgbClr val="FFFF00"/>
                </a:highlight>
              </a:rPr>
              <a:t>forensic examiner, </a:t>
            </a:r>
            <a:r>
              <a:rPr lang="en-GB" sz="2400" i="1" dirty="0"/>
              <a:t>though very expert and professional, commences their </a:t>
            </a:r>
            <a:r>
              <a:rPr lang="en-GB" sz="2400" i="1" dirty="0">
                <a:highlight>
                  <a:srgbClr val="FFFF00"/>
                </a:highlight>
              </a:rPr>
              <a:t>verbal evidence </a:t>
            </a:r>
            <a:r>
              <a:rPr lang="en-GB" sz="2400" i="1" dirty="0"/>
              <a:t>of the facts and their </a:t>
            </a:r>
            <a:r>
              <a:rPr lang="en-GB" sz="2400" i="1" dirty="0">
                <a:highlight>
                  <a:srgbClr val="FFFF00"/>
                </a:highlight>
              </a:rPr>
              <a:t>opinions</a:t>
            </a:r>
            <a:r>
              <a:rPr lang="en-GB" sz="2400" i="1" dirty="0"/>
              <a:t> of what occurred. The </a:t>
            </a:r>
            <a:r>
              <a:rPr lang="en-GB" sz="2400" i="1" dirty="0">
                <a:highlight>
                  <a:srgbClr val="00FF00"/>
                </a:highlight>
              </a:rPr>
              <a:t>jury</a:t>
            </a:r>
            <a:r>
              <a:rPr lang="en-GB" sz="2400" i="1" dirty="0"/>
              <a:t> looks at the books containing the extracted </a:t>
            </a:r>
            <a:r>
              <a:rPr lang="en-GB" sz="2400" i="1" dirty="0">
                <a:highlight>
                  <a:srgbClr val="00FF00"/>
                </a:highlight>
              </a:rPr>
              <a:t>data, emails, log files</a:t>
            </a:r>
            <a:r>
              <a:rPr lang="en-GB" sz="2400" i="1" dirty="0"/>
              <a:t>, or other data.</a:t>
            </a:r>
          </a:p>
          <a:p>
            <a:r>
              <a:rPr lang="en-GB" sz="2400" i="1" dirty="0"/>
              <a:t>…</a:t>
            </a:r>
          </a:p>
          <a:p>
            <a:r>
              <a:rPr lang="en-GB" sz="2400" i="1" dirty="0"/>
              <a:t>If </a:t>
            </a:r>
            <a:r>
              <a:rPr lang="en-GB" sz="2400" i="1" dirty="0">
                <a:highlight>
                  <a:srgbClr val="FF00FF"/>
                </a:highlight>
              </a:rPr>
              <a:t>half of the jury</a:t>
            </a:r>
            <a:r>
              <a:rPr lang="en-GB" sz="2400" i="1" dirty="0"/>
              <a:t> is still </a:t>
            </a:r>
            <a:r>
              <a:rPr lang="en-GB" sz="2400" i="1" dirty="0">
                <a:highlight>
                  <a:srgbClr val="FF00FF"/>
                </a:highlight>
              </a:rPr>
              <a:t>listening</a:t>
            </a:r>
            <a:r>
              <a:rPr lang="en-GB" sz="2400" i="1" dirty="0"/>
              <a:t> after </a:t>
            </a:r>
            <a:r>
              <a:rPr lang="en-GB" sz="2400" i="1" dirty="0">
                <a:highlight>
                  <a:srgbClr val="FF00FF"/>
                </a:highlight>
              </a:rPr>
              <a:t>five minutes</a:t>
            </a:r>
            <a:r>
              <a:rPr lang="en-GB" sz="2400" i="1" dirty="0"/>
              <a:t>, it would be considered </a:t>
            </a:r>
            <a:r>
              <a:rPr lang="en-GB" sz="2400" i="1" dirty="0">
                <a:highlight>
                  <a:srgbClr val="FF00FF"/>
                </a:highlight>
              </a:rPr>
              <a:t>good</a:t>
            </a:r>
            <a:r>
              <a:rPr lang="en-GB" sz="2400" i="1" dirty="0"/>
              <a:t> going; if </a:t>
            </a:r>
            <a:r>
              <a:rPr lang="en-GB" sz="2400" i="1" dirty="0">
                <a:highlight>
                  <a:srgbClr val="FF00FF"/>
                </a:highlight>
              </a:rPr>
              <a:t>two</a:t>
            </a:r>
            <a:r>
              <a:rPr lang="en-GB" sz="2400" i="1" dirty="0"/>
              <a:t> of them </a:t>
            </a:r>
            <a:r>
              <a:rPr lang="en-GB" sz="2400" i="1" dirty="0">
                <a:highlight>
                  <a:srgbClr val="FF00FF"/>
                </a:highlight>
              </a:rPr>
              <a:t>understand</a:t>
            </a:r>
            <a:r>
              <a:rPr lang="en-GB" sz="2400" i="1" dirty="0"/>
              <a:t> what is being said, this would be an </a:t>
            </a:r>
            <a:r>
              <a:rPr lang="en-GB" sz="2400" i="1" dirty="0">
                <a:highlight>
                  <a:srgbClr val="FF00FF"/>
                </a:highlight>
              </a:rPr>
              <a:t>amazing</a:t>
            </a:r>
            <a:r>
              <a:rPr lang="en-GB" sz="2400" i="1" dirty="0"/>
              <a:t> achievement.”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F7BB-1E7A-3156-7A07-67D00EFD4293}"/>
              </a:ext>
            </a:extLst>
          </p:cNvPr>
          <p:cNvSpPr txBox="1"/>
          <p:nvPr/>
        </p:nvSpPr>
        <p:spPr>
          <a:xfrm>
            <a:off x="838200" y="6040736"/>
            <a:ext cx="1011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Watt, Allan --- "The challenges of interpreting digital evidence in the courtroom" [2017] Precedent AULA 24; (2017) 139 Precedent 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6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556A8F-7253-D400-B079-21BF183C9DEE}"/>
              </a:ext>
            </a:extLst>
          </p:cNvPr>
          <p:cNvSpPr txBox="1"/>
          <p:nvPr/>
        </p:nvSpPr>
        <p:spPr>
          <a:xfrm>
            <a:off x="936123" y="1716167"/>
            <a:ext cx="101755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Computer forensic examiners vs. Juries vs. judgers: </a:t>
            </a:r>
            <a:r>
              <a:rPr lang="en-GB" sz="2800" dirty="0"/>
              <a:t>Present and interpret evidence to various audiences are hard</a:t>
            </a:r>
          </a:p>
          <a:p>
            <a:endParaRPr lang="en-GB" sz="2800" dirty="0"/>
          </a:p>
          <a:p>
            <a:r>
              <a:rPr lang="en-GB" sz="2800" b="1" dirty="0"/>
              <a:t>Opinions</a:t>
            </a:r>
            <a:r>
              <a:rPr lang="en-GB" sz="2800" dirty="0"/>
              <a:t>: “with the exception of nuclear DNA analysis…</a:t>
            </a:r>
            <a:r>
              <a:rPr lang="en-GB" sz="2800" dirty="0">
                <a:highlight>
                  <a:srgbClr val="FFFF00"/>
                </a:highlight>
              </a:rPr>
              <a:t>no forensic method</a:t>
            </a:r>
            <a:r>
              <a:rPr lang="en-GB" sz="2800" dirty="0"/>
              <a:t> has been </a:t>
            </a:r>
            <a:r>
              <a:rPr lang="en-GB" sz="2800" dirty="0">
                <a:highlight>
                  <a:srgbClr val="FFFF00"/>
                </a:highlight>
              </a:rPr>
              <a:t>rigorously</a:t>
            </a:r>
            <a:r>
              <a:rPr lang="en-GB" sz="2800" dirty="0"/>
              <a:t> shown to have the capacity to </a:t>
            </a:r>
            <a:r>
              <a:rPr lang="en-GB" sz="2800" dirty="0">
                <a:highlight>
                  <a:srgbClr val="FFFF00"/>
                </a:highlight>
              </a:rPr>
              <a:t>consistently</a:t>
            </a:r>
            <a:r>
              <a:rPr lang="en-GB" sz="2800" dirty="0"/>
              <a:t>, and with a </a:t>
            </a:r>
            <a:r>
              <a:rPr lang="en-GB" sz="2800" dirty="0">
                <a:highlight>
                  <a:srgbClr val="FFFF00"/>
                </a:highlight>
              </a:rPr>
              <a:t>high degree of certainty</a:t>
            </a:r>
            <a:r>
              <a:rPr lang="en-GB" sz="2800" dirty="0"/>
              <a:t>, demonstrate a </a:t>
            </a:r>
            <a:r>
              <a:rPr lang="en-GB" sz="2800" dirty="0">
                <a:highlight>
                  <a:srgbClr val="FFFF00"/>
                </a:highlight>
              </a:rPr>
              <a:t>connection</a:t>
            </a:r>
            <a:r>
              <a:rPr lang="en-GB" sz="2800" dirty="0"/>
              <a:t> between evidence and a specific individual or source”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E21D8-3176-6346-B26A-E1FC52000987}"/>
              </a:ext>
            </a:extLst>
          </p:cNvPr>
          <p:cNvSpPr txBox="1"/>
          <p:nvPr/>
        </p:nvSpPr>
        <p:spPr>
          <a:xfrm>
            <a:off x="936123" y="5166843"/>
            <a:ext cx="8711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Strengthening Forensic Science in the United States: A Path Forward</a:t>
            </a:r>
            <a:r>
              <a:rPr lang="en-GB" dirty="0"/>
              <a:t>, called by the </a:t>
            </a:r>
            <a:r>
              <a:rPr lang="en-US" dirty="0"/>
              <a:t>National Research Council (NRC) 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64121C-224A-BC3A-DD84-B4D967CE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Presentable Problems</a:t>
            </a:r>
          </a:p>
        </p:txBody>
      </p:sp>
    </p:spTree>
    <p:extLst>
      <p:ext uri="{BB962C8B-B14F-4D97-AF65-F5344CB8AC3E}">
        <p14:creationId xmlns:p14="http://schemas.microsoft.com/office/powerpoint/2010/main" val="280160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31D2-6321-419E-A5E4-702B41CC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Approach: </a:t>
            </a:r>
            <a:r>
              <a:rPr lang="en-US" dirty="0">
                <a:solidFill>
                  <a:srgbClr val="FF0000"/>
                </a:solidFill>
              </a:rPr>
              <a:t>Pre</a:t>
            </a:r>
            <a:r>
              <a:rPr lang="en-US" dirty="0"/>
              <a:t>sentable </a:t>
            </a:r>
            <a:r>
              <a:rPr lang="en-US" dirty="0" err="1">
                <a:solidFill>
                  <a:srgbClr val="FF0000"/>
                </a:solidFill>
              </a:rPr>
              <a:t>DI</a:t>
            </a:r>
            <a:r>
              <a:rPr lang="en-US" dirty="0" err="1"/>
              <a:t>gital</a:t>
            </a:r>
            <a:r>
              <a:rPr lang="en-US" dirty="0"/>
              <a:t> Forensic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vidence (</a:t>
            </a:r>
            <a:r>
              <a:rPr lang="en-US" dirty="0" err="1"/>
              <a:t>PreDIE</a:t>
            </a:r>
            <a:r>
              <a:rPr lang="en-US" dirty="0"/>
              <a:t>) based on 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D758-C845-553B-4DC4-976222C14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Representing digital forensic evidence in Digital Forensic Knowledge Graph (DFKG)</a:t>
            </a:r>
          </a:p>
          <a:p>
            <a:pPr lvl="1"/>
            <a:r>
              <a:rPr lang="en-GB" dirty="0"/>
              <a:t>It puts evidence information in context via linking and the semantic metadata of evidence as well as describes how digital examiners interact with evidence</a:t>
            </a:r>
          </a:p>
          <a:p>
            <a:pPr lvl="1"/>
            <a:r>
              <a:rPr lang="en-GB" dirty="0"/>
              <a:t>Different than Web Ontology Language: describing and exchanging static metadata of entities</a:t>
            </a:r>
          </a:p>
          <a:p>
            <a:r>
              <a:rPr lang="en-GB" dirty="0"/>
              <a:t>DFKG supports criteria of </a:t>
            </a:r>
            <a:r>
              <a:rPr lang="en-GB" dirty="0" err="1"/>
              <a:t>PreDIE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Authenticity: A piece of digital forensic evidence is proven to be genuine and not a forgery.</a:t>
            </a:r>
          </a:p>
          <a:p>
            <a:pPr lvl="1"/>
            <a:r>
              <a:rPr lang="en-GB" dirty="0"/>
              <a:t>Integrity:  A piece of digital forensic evidence should not have been tampered.</a:t>
            </a:r>
          </a:p>
          <a:p>
            <a:pPr lvl="1"/>
            <a:r>
              <a:rPr lang="en-GB" dirty="0"/>
              <a:t>Validity: The validity of evidence means that a tool used in forensic examination meets standards.</a:t>
            </a:r>
          </a:p>
          <a:p>
            <a:pPr lvl="1"/>
            <a:r>
              <a:rPr lang="en-GB" dirty="0"/>
              <a:t>Credibility: The credibility of evidence demonstrates a forensic examiner who will be responsible for the discovery or interpretation of artifacts</a:t>
            </a:r>
          </a:p>
          <a:p>
            <a:pPr lvl="1"/>
            <a:r>
              <a:rPr lang="en-GB" dirty="0"/>
              <a:t>Relevance: Evidence is relevant if it has any tendency to make a fact more or less probable than it would be without the evidence and the fact is of consequence in determining the action</a:t>
            </a:r>
          </a:p>
        </p:txBody>
      </p:sp>
    </p:spTree>
    <p:extLst>
      <p:ext uri="{BB962C8B-B14F-4D97-AF65-F5344CB8AC3E}">
        <p14:creationId xmlns:p14="http://schemas.microsoft.com/office/powerpoint/2010/main" val="129947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45DD-E79A-A505-ED24-5B1AFD2D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Forensic Knowledge Graph (DFKG)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4069A-BC80-C0DD-AAC2-C3EA61C6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 Case Descriptive Objects (CCDO), </a:t>
            </a:r>
          </a:p>
          <a:p>
            <a:r>
              <a:rPr lang="en-US" dirty="0"/>
              <a:t>Cyber Forensic Observable Objects (CDOO)</a:t>
            </a:r>
          </a:p>
          <a:p>
            <a:r>
              <a:rPr lang="en-US" dirty="0"/>
              <a:t>Cyber Forensic Domain Objects (CFDO).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4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0FA4-9741-546C-190C-9E82AF8F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Case Descriptive Objects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0F69-20F5-DBA2-A3B5-35AB65BB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109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Capture a criminal case's background information</a:t>
            </a:r>
          </a:p>
          <a:p>
            <a:pPr lvl="1"/>
            <a:r>
              <a:rPr lang="en-GB" dirty="0"/>
              <a:t>suspects, victims, investigators, and seized disk images. </a:t>
            </a:r>
          </a:p>
          <a:p>
            <a:r>
              <a:rPr lang="en-GB" dirty="0"/>
              <a:t>Answer questions</a:t>
            </a:r>
          </a:p>
          <a:p>
            <a:pPr lvl="1"/>
            <a:r>
              <a:rPr lang="en-GB" dirty="0"/>
              <a:t>What is the nature of a cybercrime?</a:t>
            </a:r>
          </a:p>
          <a:p>
            <a:pPr lvl="1"/>
            <a:r>
              <a:rPr lang="en-GB" dirty="0"/>
              <a:t>Who are the suspects?</a:t>
            </a:r>
          </a:p>
          <a:p>
            <a:pPr lvl="1"/>
            <a:r>
              <a:rPr lang="en-GB" dirty="0"/>
              <a:t>who are victims?</a:t>
            </a:r>
          </a:p>
          <a:p>
            <a:pPr lvl="1"/>
            <a:r>
              <a:rPr lang="en-GB" dirty="0"/>
              <a:t>Who is assigned to the case?</a:t>
            </a:r>
          </a:p>
          <a:p>
            <a:pPr lvl="1"/>
            <a:r>
              <a:rPr lang="en-GB" dirty="0"/>
              <a:t>Where are these raw images acquired from?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D12CB-FBE0-268F-5E3E-8207E2B0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814" y="2239328"/>
            <a:ext cx="5029333" cy="31983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ADC189-B0AA-BCD8-694F-61BEC90ECCB3}"/>
              </a:ext>
            </a:extLst>
          </p:cNvPr>
          <p:cNvGrpSpPr/>
          <p:nvPr/>
        </p:nvGrpSpPr>
        <p:grpSpPr>
          <a:xfrm>
            <a:off x="7352302" y="2649482"/>
            <a:ext cx="282240" cy="338400"/>
            <a:chOff x="7352302" y="2649482"/>
            <a:chExt cx="2822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14D05B-28E8-A8E4-FB2A-71D6559678C0}"/>
                    </a:ext>
                  </a:extLst>
                </p14:cNvPr>
                <p14:cNvContentPartPr/>
                <p14:nvPr/>
              </p14:nvContentPartPr>
              <p14:xfrm>
                <a:off x="7352302" y="2649482"/>
                <a:ext cx="230400" cy="31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14D05B-28E8-A8E4-FB2A-71D6559678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4302" y="2631842"/>
                  <a:ext cx="266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0A7459-C5A8-4CD7-6933-6196706981D2}"/>
                    </a:ext>
                  </a:extLst>
                </p14:cNvPr>
                <p14:cNvContentPartPr/>
                <p14:nvPr/>
              </p14:nvContentPartPr>
              <p14:xfrm>
                <a:off x="7482622" y="2892482"/>
                <a:ext cx="15192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0A7459-C5A8-4CD7-6933-6196706981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4982" y="2874482"/>
                  <a:ext cx="1875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1989DF-D8B2-6896-4B98-C293C386ADC2}"/>
              </a:ext>
            </a:extLst>
          </p:cNvPr>
          <p:cNvGrpSpPr/>
          <p:nvPr/>
        </p:nvGrpSpPr>
        <p:grpSpPr>
          <a:xfrm>
            <a:off x="9442102" y="1818962"/>
            <a:ext cx="237240" cy="325440"/>
            <a:chOff x="9442102" y="1818962"/>
            <a:chExt cx="2372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664730-4397-42CA-E913-B3D52BECA29E}"/>
                    </a:ext>
                  </a:extLst>
                </p14:cNvPr>
                <p14:cNvContentPartPr/>
                <p14:nvPr/>
              </p14:nvContentPartPr>
              <p14:xfrm>
                <a:off x="9442102" y="1818962"/>
                <a:ext cx="168840" cy="325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664730-4397-42CA-E913-B3D52BECA2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4462" y="1801322"/>
                  <a:ext cx="2044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17EF1D-2D48-2DAF-9BBB-F965D38E84BF}"/>
                    </a:ext>
                  </a:extLst>
                </p14:cNvPr>
                <p14:cNvContentPartPr/>
                <p14:nvPr/>
              </p14:nvContentPartPr>
              <p14:xfrm>
                <a:off x="9488902" y="2052602"/>
                <a:ext cx="190440" cy="8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17EF1D-2D48-2DAF-9BBB-F965D38E84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71262" y="2034962"/>
                  <a:ext cx="2260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37C739-FC75-179B-90FC-2CACBBD98D09}"/>
              </a:ext>
            </a:extLst>
          </p:cNvPr>
          <p:cNvGrpSpPr/>
          <p:nvPr/>
        </p:nvGrpSpPr>
        <p:grpSpPr>
          <a:xfrm>
            <a:off x="11233822" y="2649482"/>
            <a:ext cx="158400" cy="402840"/>
            <a:chOff x="11233822" y="2649482"/>
            <a:chExt cx="15840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9BF287-79B0-AEC3-46AD-4B1F73309AF3}"/>
                    </a:ext>
                  </a:extLst>
                </p14:cNvPr>
                <p14:cNvContentPartPr/>
                <p14:nvPr/>
              </p14:nvContentPartPr>
              <p14:xfrm>
                <a:off x="11298982" y="2649482"/>
                <a:ext cx="66600" cy="32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9BF287-79B0-AEC3-46AD-4B1F73309A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80982" y="2631842"/>
                  <a:ext cx="102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C08DFE-90CE-BCF5-7C87-8C16AB054216}"/>
                    </a:ext>
                  </a:extLst>
                </p14:cNvPr>
                <p14:cNvContentPartPr/>
                <p14:nvPr/>
              </p14:nvContentPartPr>
              <p14:xfrm>
                <a:off x="11233822" y="2882762"/>
                <a:ext cx="158400" cy="16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C08DFE-90CE-BCF5-7C87-8C16AB0542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15822" y="2864762"/>
                  <a:ext cx="1940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1E284B-7223-8A73-3D06-E15D4DACFB6A}"/>
              </a:ext>
            </a:extLst>
          </p:cNvPr>
          <p:cNvGrpSpPr/>
          <p:nvPr/>
        </p:nvGrpSpPr>
        <p:grpSpPr>
          <a:xfrm>
            <a:off x="8779702" y="2789882"/>
            <a:ext cx="231840" cy="209520"/>
            <a:chOff x="8779702" y="2789882"/>
            <a:chExt cx="2318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ED8F70-2C29-A481-93DD-D44365325386}"/>
                    </a:ext>
                  </a:extLst>
                </p14:cNvPr>
                <p14:cNvContentPartPr/>
                <p14:nvPr/>
              </p14:nvContentPartPr>
              <p14:xfrm>
                <a:off x="8779702" y="2789882"/>
                <a:ext cx="14400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ED8F70-2C29-A481-93DD-D443653253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61702" y="2771882"/>
                  <a:ext cx="179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537A4A-BFE3-A6A0-8D17-25607A098391}"/>
                    </a:ext>
                  </a:extLst>
                </p14:cNvPr>
                <p14:cNvContentPartPr/>
                <p14:nvPr/>
              </p14:nvContentPartPr>
              <p14:xfrm>
                <a:off x="8826502" y="2901122"/>
                <a:ext cx="185040" cy="9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537A4A-BFE3-A6A0-8D17-25607A0983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08502" y="2883122"/>
                  <a:ext cx="2206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BABC87-F911-37FE-304C-30934FAF89EA}"/>
              </a:ext>
            </a:extLst>
          </p:cNvPr>
          <p:cNvGrpSpPr/>
          <p:nvPr/>
        </p:nvGrpSpPr>
        <p:grpSpPr>
          <a:xfrm>
            <a:off x="8854582" y="4347242"/>
            <a:ext cx="475920" cy="290520"/>
            <a:chOff x="8854582" y="4347242"/>
            <a:chExt cx="4759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3B684C-C3BD-E0D0-85FF-43E00B59B984}"/>
                    </a:ext>
                  </a:extLst>
                </p14:cNvPr>
                <p14:cNvContentPartPr/>
                <p14:nvPr/>
              </p14:nvContentPartPr>
              <p14:xfrm>
                <a:off x="8854582" y="4373882"/>
                <a:ext cx="362520" cy="26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3B684C-C3BD-E0D0-85FF-43E00B59B9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36582" y="4356242"/>
                  <a:ext cx="398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D20476-9472-92FC-1746-CBDC2B6813C9}"/>
                    </a:ext>
                  </a:extLst>
                </p14:cNvPr>
                <p14:cNvContentPartPr/>
                <p14:nvPr/>
              </p14:nvContentPartPr>
              <p14:xfrm>
                <a:off x="9096862" y="4347242"/>
                <a:ext cx="233640" cy="21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D20476-9472-92FC-1746-CBDC2B6813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79222" y="4329602"/>
                  <a:ext cx="2692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4682CC-02A9-ECBF-6CBB-35CDFB2124E7}"/>
              </a:ext>
            </a:extLst>
          </p:cNvPr>
          <p:cNvGrpSpPr/>
          <p:nvPr/>
        </p:nvGrpSpPr>
        <p:grpSpPr>
          <a:xfrm>
            <a:off x="10496542" y="4328882"/>
            <a:ext cx="345960" cy="252720"/>
            <a:chOff x="10496542" y="4328882"/>
            <a:chExt cx="3459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45403A-D808-4AF0-7F3C-B86B4020016A}"/>
                    </a:ext>
                  </a:extLst>
                </p14:cNvPr>
                <p14:cNvContentPartPr/>
                <p14:nvPr/>
              </p14:nvContentPartPr>
              <p14:xfrm>
                <a:off x="10496542" y="4377842"/>
                <a:ext cx="2732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45403A-D808-4AF0-7F3C-B86B402001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78902" y="4359842"/>
                  <a:ext cx="308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E30ABA-427D-F4AE-7BDA-A1C1B3DB0A69}"/>
                    </a:ext>
                  </a:extLst>
                </p14:cNvPr>
                <p14:cNvContentPartPr/>
                <p14:nvPr/>
              </p14:nvContentPartPr>
              <p14:xfrm>
                <a:off x="10664662" y="4328882"/>
                <a:ext cx="177840" cy="12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E30ABA-427D-F4AE-7BDA-A1C1B3DB0A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46662" y="4311242"/>
                  <a:ext cx="2134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B530F5-8406-7CDF-7A46-42E4BDBE1B9F}"/>
              </a:ext>
            </a:extLst>
          </p:cNvPr>
          <p:cNvGrpSpPr/>
          <p:nvPr/>
        </p:nvGrpSpPr>
        <p:grpSpPr>
          <a:xfrm>
            <a:off x="10384582" y="4740002"/>
            <a:ext cx="346320" cy="267840"/>
            <a:chOff x="10384582" y="4740002"/>
            <a:chExt cx="34632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F8360A-5B1C-A0B3-42E1-947DFD8DBCE9}"/>
                    </a:ext>
                  </a:extLst>
                </p14:cNvPr>
                <p14:cNvContentPartPr/>
                <p14:nvPr/>
              </p14:nvContentPartPr>
              <p14:xfrm>
                <a:off x="10384582" y="4823522"/>
                <a:ext cx="338040" cy="7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F8360A-5B1C-A0B3-42E1-947DFD8DBC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66942" y="4805882"/>
                  <a:ext cx="373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98E822-D57A-5F11-51D2-CB23D97B4A43}"/>
                    </a:ext>
                  </a:extLst>
                </p14:cNvPr>
                <p14:cNvContentPartPr/>
                <p14:nvPr/>
              </p14:nvContentPartPr>
              <p14:xfrm>
                <a:off x="10627222" y="4740002"/>
                <a:ext cx="103680" cy="26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98E822-D57A-5F11-51D2-CB23D97B4A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09222" y="4722002"/>
                  <a:ext cx="139320" cy="30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504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5077-3349-C508-D2C0-FD00F9C6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Forensic Observable Objects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1B717-D024-2D4A-B527-3A221B431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7288" cy="4351338"/>
          </a:xfrm>
        </p:spPr>
        <p:txBody>
          <a:bodyPr>
            <a:normAutofit/>
          </a:bodyPr>
          <a:lstStyle/>
          <a:p>
            <a:r>
              <a:rPr lang="en-GB" dirty="0"/>
              <a:t>The smallest identifiable and comprehensible artifacts generated from IT infrastructures and devices using the infrastructures.</a:t>
            </a:r>
          </a:p>
          <a:p>
            <a:pPr lvl="1"/>
            <a:r>
              <a:rPr lang="en-GB" dirty="0"/>
              <a:t>Disk Partition Object</a:t>
            </a:r>
          </a:p>
          <a:p>
            <a:pPr lvl="1"/>
            <a:r>
              <a:rPr lang="en-GB" dirty="0"/>
              <a:t>Plug and Play (PnP) Event Object</a:t>
            </a:r>
          </a:p>
          <a:p>
            <a:pPr lvl="1"/>
            <a:r>
              <a:rPr lang="en-GB" dirty="0"/>
              <a:t>Windows Event Object</a:t>
            </a:r>
          </a:p>
          <a:p>
            <a:pPr lvl="1"/>
            <a:r>
              <a:rPr lang="en-GB" dirty="0"/>
              <a:t>Webpage Object</a:t>
            </a:r>
          </a:p>
          <a:p>
            <a:pPr lvl="1"/>
            <a:r>
              <a:rPr lang="en-GB" dirty="0"/>
              <a:t>Webpage Visit Object</a:t>
            </a:r>
          </a:p>
          <a:p>
            <a:pPr lvl="1"/>
            <a:r>
              <a:rPr lang="en-GB" dirty="0"/>
              <a:t>Cloud Storage Object</a:t>
            </a:r>
          </a:p>
          <a:p>
            <a:pPr lvl="1"/>
            <a:r>
              <a:rPr lang="en-GB" dirty="0"/>
              <a:t>File Visit Object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7B08-A925-CBDC-3E9A-6B22ABEF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230" y="0"/>
            <a:ext cx="3046770" cy="2948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2106B-995C-BE72-B6E0-323F9CC3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6" y="4002833"/>
            <a:ext cx="6940659" cy="27341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D4C66C-8420-4D90-DF4F-398F05B33055}"/>
              </a:ext>
            </a:extLst>
          </p:cNvPr>
          <p:cNvGrpSpPr/>
          <p:nvPr/>
        </p:nvGrpSpPr>
        <p:grpSpPr>
          <a:xfrm>
            <a:off x="4618462" y="3152762"/>
            <a:ext cx="3398760" cy="817200"/>
            <a:chOff x="4618462" y="3152762"/>
            <a:chExt cx="339876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34E4B8-3632-5E97-5F6B-90F65212EDBD}"/>
                    </a:ext>
                  </a:extLst>
                </p14:cNvPr>
                <p14:cNvContentPartPr/>
                <p14:nvPr/>
              </p14:nvContentPartPr>
              <p14:xfrm>
                <a:off x="4618462" y="3152762"/>
                <a:ext cx="3387600" cy="74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34E4B8-3632-5E97-5F6B-90F65212ED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0462" y="3134762"/>
                  <a:ext cx="342324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93AE-7CCF-5F36-50D3-548968625D49}"/>
                    </a:ext>
                  </a:extLst>
                </p14:cNvPr>
                <p14:cNvContentPartPr/>
                <p14:nvPr/>
              </p14:nvContentPartPr>
              <p14:xfrm>
                <a:off x="7953502" y="3741362"/>
                <a:ext cx="63720" cy="228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93AE-7CCF-5F36-50D3-548968625D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5502" y="3723722"/>
                  <a:ext cx="9936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5F5C8-ABC0-3163-4727-DA3109E53851}"/>
              </a:ext>
            </a:extLst>
          </p:cNvPr>
          <p:cNvGrpSpPr/>
          <p:nvPr/>
        </p:nvGrpSpPr>
        <p:grpSpPr>
          <a:xfrm>
            <a:off x="3806302" y="5382962"/>
            <a:ext cx="1242720" cy="301680"/>
            <a:chOff x="3806302" y="5382962"/>
            <a:chExt cx="12427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7F2415-5452-B1E4-D5B9-4EA406C6E90A}"/>
                    </a:ext>
                  </a:extLst>
                </p14:cNvPr>
                <p14:cNvContentPartPr/>
                <p14:nvPr/>
              </p14:nvContentPartPr>
              <p14:xfrm>
                <a:off x="3806302" y="5498882"/>
                <a:ext cx="1114920" cy="12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7F2415-5452-B1E4-D5B9-4EA406C6E9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8662" y="5481242"/>
                  <a:ext cx="1150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309A38-713A-B2EC-AECC-32C9323AFBC2}"/>
                    </a:ext>
                  </a:extLst>
                </p14:cNvPr>
                <p14:cNvContentPartPr/>
                <p14:nvPr/>
              </p14:nvContentPartPr>
              <p14:xfrm>
                <a:off x="4879822" y="5382962"/>
                <a:ext cx="169200" cy="30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309A38-713A-B2EC-AECC-32C9323AFB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61822" y="5364962"/>
                  <a:ext cx="204840" cy="33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5669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985</Words>
  <Application>Microsoft Office PowerPoint</Application>
  <PresentationFormat>Widescreen</PresentationFormat>
  <Paragraphs>83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Office Theme</vt:lpstr>
      <vt:lpstr>Visualizing and Reasoning about Presentable Digital Forensic Evidence with Knowledge Graphs</vt:lpstr>
      <vt:lpstr>Overview</vt:lpstr>
      <vt:lpstr>What is digital forensics?</vt:lpstr>
      <vt:lpstr>"The challenges of presenting &amp; interpreting digital evidence in the courtroom"</vt:lpstr>
      <vt:lpstr>Evidence Presentable Problems</vt:lpstr>
      <vt:lpstr>Approach: Presentable DIgital Forensic Evidence (PreDIE) based on Knowledge Graph</vt:lpstr>
      <vt:lpstr>Digital Forensic Knowledge Graph (DFKG) </vt:lpstr>
      <vt:lpstr>Cyber Case Descriptive Objects </vt:lpstr>
      <vt:lpstr>Cyber Forensic Observable Objects </vt:lpstr>
      <vt:lpstr>Cyber Forensic Domain Objects </vt:lpstr>
      <vt:lpstr>Case study</vt:lpstr>
      <vt:lpstr>PowerPoint Presentation</vt:lpstr>
      <vt:lpstr>PowerPoint Presentation</vt:lpstr>
      <vt:lpstr>Benefits of DFKG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and Reasoning about Presentable Digital Forensic Evidence with Knowledge Graphs</dc:title>
  <dc:creator>Weifeng Xu</dc:creator>
  <cp:lastModifiedBy>Weifeng Xu</cp:lastModifiedBy>
  <cp:revision>1</cp:revision>
  <dcterms:created xsi:type="dcterms:W3CDTF">2022-07-21T00:02:18Z</dcterms:created>
  <dcterms:modified xsi:type="dcterms:W3CDTF">2022-07-22T14:32:53Z</dcterms:modified>
</cp:coreProperties>
</file>